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sldIdLst>
    <p:sldId id="259" r:id="rId4"/>
    <p:sldId id="257" r:id="rId5"/>
    <p:sldId id="263" r:id="rId6"/>
    <p:sldId id="264" r:id="rId7"/>
    <p:sldId id="265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61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322" r:id="rId65"/>
    <p:sldId id="323" r:id="rId66"/>
    <p:sldId id="324" r:id="rId67"/>
    <p:sldId id="325" r:id="rId68"/>
    <p:sldId id="326" r:id="rId69"/>
    <p:sldId id="327" r:id="rId70"/>
    <p:sldId id="328" r:id="rId71"/>
    <p:sldId id="329" r:id="rId72"/>
    <p:sldId id="330" r:id="rId73"/>
    <p:sldId id="331" r:id="rId74"/>
    <p:sldId id="332" r:id="rId75"/>
    <p:sldId id="333" r:id="rId76"/>
    <p:sldId id="334" r:id="rId77"/>
    <p:sldId id="335" r:id="rId78"/>
    <p:sldId id="336" r:id="rId79"/>
    <p:sldId id="337" r:id="rId80"/>
    <p:sldId id="338" r:id="rId81"/>
    <p:sldId id="339" r:id="rId82"/>
    <p:sldId id="340" r:id="rId83"/>
    <p:sldId id="341" r:id="rId84"/>
    <p:sldId id="342" r:id="rId85"/>
    <p:sldId id="343" r:id="rId86"/>
    <p:sldId id="344" r:id="rId87"/>
    <p:sldId id="345" r:id="rId88"/>
    <p:sldId id="346" r:id="rId89"/>
    <p:sldId id="347" r:id="rId90"/>
    <p:sldId id="348" r:id="rId91"/>
    <p:sldId id="349" r:id="rId92"/>
    <p:sldId id="350" r:id="rId93"/>
    <p:sldId id="351" r:id="rId94"/>
    <p:sldId id="352" r:id="rId95"/>
    <p:sldId id="353" r:id="rId96"/>
    <p:sldId id="354" r:id="rId97"/>
    <p:sldId id="355" r:id="rId98"/>
    <p:sldId id="356" r:id="rId99"/>
    <p:sldId id="357" r:id="rId100"/>
    <p:sldId id="358" r:id="rId101"/>
    <p:sldId id="359" r:id="rId102"/>
    <p:sldId id="360" r:id="rId103"/>
    <p:sldId id="361" r:id="rId104"/>
    <p:sldId id="362" r:id="rId105"/>
    <p:sldId id="363" r:id="rId106"/>
    <p:sldId id="364" r:id="rId107"/>
    <p:sldId id="365" r:id="rId108"/>
    <p:sldId id="366" r:id="rId109"/>
    <p:sldId id="367" r:id="rId110"/>
    <p:sldId id="368" r:id="rId111"/>
    <p:sldId id="369" r:id="rId112"/>
    <p:sldId id="370" r:id="rId113"/>
    <p:sldId id="371" r:id="rId114"/>
    <p:sldId id="372" r:id="rId115"/>
    <p:sldId id="373" r:id="rId116"/>
    <p:sldId id="374" r:id="rId117"/>
    <p:sldId id="375" r:id="rId118"/>
    <p:sldId id="376" r:id="rId119"/>
    <p:sldId id="377" r:id="rId120"/>
    <p:sldId id="378" r:id="rId121"/>
    <p:sldId id="379" r:id="rId122"/>
    <p:sldId id="380" r:id="rId123"/>
    <p:sldId id="381" r:id="rId124"/>
    <p:sldId id="382" r:id="rId125"/>
    <p:sldId id="383" r:id="rId126"/>
    <p:sldId id="384" r:id="rId127"/>
    <p:sldId id="385" r:id="rId128"/>
    <p:sldId id="387" r:id="rId129"/>
    <p:sldId id="388" r:id="rId130"/>
    <p:sldId id="389" r:id="rId131"/>
    <p:sldId id="390" r:id="rId132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E41079-E5FF-41B1-9388-531220A47732}" v="7" dt="2023-06-19T13:24:40.256"/>
    <p1510:client id="{F6F2E0C8-1B5A-40F6-DD54-4EEAB775D125}" v="8" dt="2023-06-19T13:18:51.9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63" Type="http://schemas.openxmlformats.org/officeDocument/2006/relationships/slide" Target="slides/slide60.xml"/><Relationship Id="rId84" Type="http://schemas.openxmlformats.org/officeDocument/2006/relationships/slide" Target="slides/slide81.xml"/><Relationship Id="rId138" Type="http://schemas.microsoft.com/office/2015/10/relationships/revisionInfo" Target="revisionInfo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28" Type="http://schemas.openxmlformats.org/officeDocument/2006/relationships/slide" Target="slides/slide125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34" Type="http://schemas.openxmlformats.org/officeDocument/2006/relationships/viewProps" Target="viewProps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24" Type="http://schemas.openxmlformats.org/officeDocument/2006/relationships/slide" Target="slides/slide121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130" Type="http://schemas.openxmlformats.org/officeDocument/2006/relationships/slide" Target="slides/slide127.xml"/><Relationship Id="rId135" Type="http://schemas.openxmlformats.org/officeDocument/2006/relationships/theme" Target="theme/theme1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customXml" Target="../customXml/item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tableStyles" Target="tableStyles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3" Type="http://schemas.openxmlformats.org/officeDocument/2006/relationships/slideMaster" Target="slideMasters/slideMaster1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microsoft.com/office/2016/11/relationships/changesInfo" Target="changesInfos/changesInfo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26" Type="http://schemas.openxmlformats.org/officeDocument/2006/relationships/slide" Target="slides/slide23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ogh, Laura Skotte DK - LRI" userId="S::lrilkh@egmont.com::9fd2fd88-da47-4df7-97c3-1550c7d085cc" providerId="AD" clId="Web-{F6F2E0C8-1B5A-40F6-DD54-4EEAB775D125}"/>
    <pc:docChg chg="modSld">
      <pc:chgData name="Krogh, Laura Skotte DK - LRI" userId="S::lrilkh@egmont.com::9fd2fd88-da47-4df7-97c3-1550c7d085cc" providerId="AD" clId="Web-{F6F2E0C8-1B5A-40F6-DD54-4EEAB775D125}" dt="2023-06-19T13:18:50.084" v="2" actId="20577"/>
      <pc:docMkLst>
        <pc:docMk/>
      </pc:docMkLst>
      <pc:sldChg chg="modSp">
        <pc:chgData name="Krogh, Laura Skotte DK - LRI" userId="S::lrilkh@egmont.com::9fd2fd88-da47-4df7-97c3-1550c7d085cc" providerId="AD" clId="Web-{F6F2E0C8-1B5A-40F6-DD54-4EEAB775D125}" dt="2023-06-19T13:18:25.366" v="0" actId="1076"/>
        <pc:sldMkLst>
          <pc:docMk/>
          <pc:sldMk cId="2229483697" sldId="274"/>
        </pc:sldMkLst>
        <pc:picChg chg="mod">
          <ac:chgData name="Krogh, Laura Skotte DK - LRI" userId="S::lrilkh@egmont.com::9fd2fd88-da47-4df7-97c3-1550c7d085cc" providerId="AD" clId="Web-{F6F2E0C8-1B5A-40F6-DD54-4EEAB775D125}" dt="2023-06-19T13:18:25.366" v="0" actId="1076"/>
          <ac:picMkLst>
            <pc:docMk/>
            <pc:sldMk cId="2229483697" sldId="274"/>
            <ac:picMk id="7" creationId="{E415E648-43E7-7FE3-5B6B-9009CB213799}"/>
          </ac:picMkLst>
        </pc:picChg>
      </pc:sldChg>
      <pc:sldChg chg="modSp">
        <pc:chgData name="Krogh, Laura Skotte DK - LRI" userId="S::lrilkh@egmont.com::9fd2fd88-da47-4df7-97c3-1550c7d085cc" providerId="AD" clId="Web-{F6F2E0C8-1B5A-40F6-DD54-4EEAB775D125}" dt="2023-06-19T13:18:41.944" v="1" actId="20577"/>
        <pc:sldMkLst>
          <pc:docMk/>
          <pc:sldMk cId="2442684939" sldId="279"/>
        </pc:sldMkLst>
        <pc:spChg chg="mod">
          <ac:chgData name="Krogh, Laura Skotte DK - LRI" userId="S::lrilkh@egmont.com::9fd2fd88-da47-4df7-97c3-1550c7d085cc" providerId="AD" clId="Web-{F6F2E0C8-1B5A-40F6-DD54-4EEAB775D125}" dt="2023-06-19T13:18:41.944" v="1" actId="20577"/>
          <ac:spMkLst>
            <pc:docMk/>
            <pc:sldMk cId="2442684939" sldId="279"/>
            <ac:spMk id="5" creationId="{AC86D9A9-9206-7493-12B9-D8FB45BC17CE}"/>
          </ac:spMkLst>
        </pc:spChg>
      </pc:sldChg>
      <pc:sldChg chg="modSp">
        <pc:chgData name="Krogh, Laura Skotte DK - LRI" userId="S::lrilkh@egmont.com::9fd2fd88-da47-4df7-97c3-1550c7d085cc" providerId="AD" clId="Web-{F6F2E0C8-1B5A-40F6-DD54-4EEAB775D125}" dt="2023-06-19T13:18:50.084" v="2" actId="20577"/>
        <pc:sldMkLst>
          <pc:docMk/>
          <pc:sldMk cId="2194814723" sldId="280"/>
        </pc:sldMkLst>
        <pc:spChg chg="mod">
          <ac:chgData name="Krogh, Laura Skotte DK - LRI" userId="S::lrilkh@egmont.com::9fd2fd88-da47-4df7-97c3-1550c7d085cc" providerId="AD" clId="Web-{F6F2E0C8-1B5A-40F6-DD54-4EEAB775D125}" dt="2023-06-19T13:18:50.084" v="2" actId="20577"/>
          <ac:spMkLst>
            <pc:docMk/>
            <pc:sldMk cId="2194814723" sldId="280"/>
            <ac:spMk id="5" creationId="{AC86D9A9-9206-7493-12B9-D8FB45BC17CE}"/>
          </ac:spMkLst>
        </pc:spChg>
      </pc:sldChg>
    </pc:docChg>
  </pc:docChgLst>
  <pc:docChgLst>
    <pc:chgData name="Krogh, Laura Skotte DK - LRI" userId="9fd2fd88-da47-4df7-97c3-1550c7d085cc" providerId="ADAL" clId="{E6E41079-E5FF-41B1-9388-531220A47732}"/>
    <pc:docChg chg="modSld">
      <pc:chgData name="Krogh, Laura Skotte DK - LRI" userId="9fd2fd88-da47-4df7-97c3-1550c7d085cc" providerId="ADAL" clId="{E6E41079-E5FF-41B1-9388-531220A47732}" dt="2023-06-19T13:33:02.076" v="55" actId="20577"/>
      <pc:docMkLst>
        <pc:docMk/>
      </pc:docMkLst>
      <pc:sldChg chg="modSp mod">
        <pc:chgData name="Krogh, Laura Skotte DK - LRI" userId="9fd2fd88-da47-4df7-97c3-1550c7d085cc" providerId="ADAL" clId="{E6E41079-E5FF-41B1-9388-531220A47732}" dt="2023-06-19T13:20:57.554" v="2" actId="20577"/>
        <pc:sldMkLst>
          <pc:docMk/>
          <pc:sldMk cId="2436333151" sldId="273"/>
        </pc:sldMkLst>
        <pc:spChg chg="mod">
          <ac:chgData name="Krogh, Laura Skotte DK - LRI" userId="9fd2fd88-da47-4df7-97c3-1550c7d085cc" providerId="ADAL" clId="{E6E41079-E5FF-41B1-9388-531220A47732}" dt="2023-06-19T13:20:57.554" v="2" actId="20577"/>
          <ac:spMkLst>
            <pc:docMk/>
            <pc:sldMk cId="2436333151" sldId="273"/>
            <ac:spMk id="5" creationId="{AC86D9A9-9206-7493-12B9-D8FB45BC17CE}"/>
          </ac:spMkLst>
        </pc:spChg>
      </pc:sldChg>
      <pc:sldChg chg="modSp mod">
        <pc:chgData name="Krogh, Laura Skotte DK - LRI" userId="9fd2fd88-da47-4df7-97c3-1550c7d085cc" providerId="ADAL" clId="{E6E41079-E5FF-41B1-9388-531220A47732}" dt="2023-06-19T13:22:45.531" v="5" actId="20577"/>
        <pc:sldMkLst>
          <pc:docMk/>
          <pc:sldMk cId="993507904" sldId="292"/>
        </pc:sldMkLst>
        <pc:spChg chg="mod">
          <ac:chgData name="Krogh, Laura Skotte DK - LRI" userId="9fd2fd88-da47-4df7-97c3-1550c7d085cc" providerId="ADAL" clId="{E6E41079-E5FF-41B1-9388-531220A47732}" dt="2023-06-19T13:22:45.531" v="5" actId="20577"/>
          <ac:spMkLst>
            <pc:docMk/>
            <pc:sldMk cId="993507904" sldId="292"/>
            <ac:spMk id="5" creationId="{AC86D9A9-9206-7493-12B9-D8FB45BC17CE}"/>
          </ac:spMkLst>
        </pc:spChg>
      </pc:sldChg>
      <pc:sldChg chg="modSp mod">
        <pc:chgData name="Krogh, Laura Skotte DK - LRI" userId="9fd2fd88-da47-4df7-97c3-1550c7d085cc" providerId="ADAL" clId="{E6E41079-E5FF-41B1-9388-531220A47732}" dt="2023-06-19T13:24:40.256" v="6" actId="20577"/>
        <pc:sldMkLst>
          <pc:docMk/>
          <pc:sldMk cId="1901860209" sldId="308"/>
        </pc:sldMkLst>
        <pc:spChg chg="mod">
          <ac:chgData name="Krogh, Laura Skotte DK - LRI" userId="9fd2fd88-da47-4df7-97c3-1550c7d085cc" providerId="ADAL" clId="{E6E41079-E5FF-41B1-9388-531220A47732}" dt="2023-06-19T13:24:40.256" v="6" actId="20577"/>
          <ac:spMkLst>
            <pc:docMk/>
            <pc:sldMk cId="1901860209" sldId="308"/>
            <ac:spMk id="6" creationId="{C7EA361D-0907-7014-B057-1F1B068D094C}"/>
          </ac:spMkLst>
        </pc:spChg>
      </pc:sldChg>
      <pc:sldChg chg="modSp mod">
        <pc:chgData name="Krogh, Laura Skotte DK - LRI" userId="9fd2fd88-da47-4df7-97c3-1550c7d085cc" providerId="ADAL" clId="{E6E41079-E5FF-41B1-9388-531220A47732}" dt="2023-06-19T13:26:20.923" v="10" actId="20577"/>
        <pc:sldMkLst>
          <pc:docMk/>
          <pc:sldMk cId="545058760" sldId="319"/>
        </pc:sldMkLst>
        <pc:spChg chg="mod">
          <ac:chgData name="Krogh, Laura Skotte DK - LRI" userId="9fd2fd88-da47-4df7-97c3-1550c7d085cc" providerId="ADAL" clId="{E6E41079-E5FF-41B1-9388-531220A47732}" dt="2023-06-19T13:26:20.923" v="10" actId="20577"/>
          <ac:spMkLst>
            <pc:docMk/>
            <pc:sldMk cId="545058760" sldId="319"/>
            <ac:spMk id="6" creationId="{C7EA361D-0907-7014-B057-1F1B068D094C}"/>
          </ac:spMkLst>
        </pc:spChg>
      </pc:sldChg>
      <pc:sldChg chg="modSp mod">
        <pc:chgData name="Krogh, Laura Skotte DK - LRI" userId="9fd2fd88-da47-4df7-97c3-1550c7d085cc" providerId="ADAL" clId="{E6E41079-E5FF-41B1-9388-531220A47732}" dt="2023-06-19T13:28:21.141" v="38" actId="20577"/>
        <pc:sldMkLst>
          <pc:docMk/>
          <pc:sldMk cId="1504146117" sldId="326"/>
        </pc:sldMkLst>
        <pc:spChg chg="mod">
          <ac:chgData name="Krogh, Laura Skotte DK - LRI" userId="9fd2fd88-da47-4df7-97c3-1550c7d085cc" providerId="ADAL" clId="{E6E41079-E5FF-41B1-9388-531220A47732}" dt="2023-06-19T13:28:21.141" v="38" actId="20577"/>
          <ac:spMkLst>
            <pc:docMk/>
            <pc:sldMk cId="1504146117" sldId="326"/>
            <ac:spMk id="5" creationId="{AC86D9A9-9206-7493-12B9-D8FB45BC17CE}"/>
          </ac:spMkLst>
        </pc:spChg>
      </pc:sldChg>
      <pc:sldChg chg="modSp mod">
        <pc:chgData name="Krogh, Laura Skotte DK - LRI" userId="9fd2fd88-da47-4df7-97c3-1550c7d085cc" providerId="ADAL" clId="{E6E41079-E5FF-41B1-9388-531220A47732}" dt="2023-06-19T13:28:07.361" v="24" actId="20577"/>
        <pc:sldMkLst>
          <pc:docMk/>
          <pc:sldMk cId="489995559" sldId="330"/>
        </pc:sldMkLst>
        <pc:spChg chg="mod">
          <ac:chgData name="Krogh, Laura Skotte DK - LRI" userId="9fd2fd88-da47-4df7-97c3-1550c7d085cc" providerId="ADAL" clId="{E6E41079-E5FF-41B1-9388-531220A47732}" dt="2023-06-19T13:28:07.361" v="24" actId="20577"/>
          <ac:spMkLst>
            <pc:docMk/>
            <pc:sldMk cId="489995559" sldId="330"/>
            <ac:spMk id="5" creationId="{AC86D9A9-9206-7493-12B9-D8FB45BC17CE}"/>
          </ac:spMkLst>
        </pc:spChg>
      </pc:sldChg>
      <pc:sldChg chg="modSp mod">
        <pc:chgData name="Krogh, Laura Skotte DK - LRI" userId="9fd2fd88-da47-4df7-97c3-1550c7d085cc" providerId="ADAL" clId="{E6E41079-E5FF-41B1-9388-531220A47732}" dt="2023-06-19T13:33:02.076" v="55" actId="20577"/>
        <pc:sldMkLst>
          <pc:docMk/>
          <pc:sldMk cId="4074358206" sldId="375"/>
        </pc:sldMkLst>
        <pc:spChg chg="mod">
          <ac:chgData name="Krogh, Laura Skotte DK - LRI" userId="9fd2fd88-da47-4df7-97c3-1550c7d085cc" providerId="ADAL" clId="{E6E41079-E5FF-41B1-9388-531220A47732}" dt="2023-06-19T13:32:53.691" v="53" actId="20577"/>
          <ac:spMkLst>
            <pc:docMk/>
            <pc:sldMk cId="4074358206" sldId="375"/>
            <ac:spMk id="5" creationId="{AC86D9A9-9206-7493-12B9-D8FB45BC17CE}"/>
          </ac:spMkLst>
        </pc:spChg>
        <pc:spChg chg="mod">
          <ac:chgData name="Krogh, Laura Skotte DK - LRI" userId="9fd2fd88-da47-4df7-97c3-1550c7d085cc" providerId="ADAL" clId="{E6E41079-E5FF-41B1-9388-531220A47732}" dt="2023-06-19T13:33:02.076" v="55" actId="20577"/>
          <ac:spMkLst>
            <pc:docMk/>
            <pc:sldMk cId="4074358206" sldId="375"/>
            <ac:spMk id="6" creationId="{C7EA361D-0907-7014-B057-1F1B068D094C}"/>
          </ac:spMkLst>
        </pc:spChg>
      </pc:sldChg>
      <pc:sldChg chg="modSp mod">
        <pc:chgData name="Krogh, Laura Skotte DK - LRI" userId="9fd2fd88-da47-4df7-97c3-1550c7d085cc" providerId="ADAL" clId="{E6E41079-E5FF-41B1-9388-531220A47732}" dt="2023-06-19T13:13:18.041" v="1" actId="20577"/>
        <pc:sldMkLst>
          <pc:docMk/>
          <pc:sldMk cId="1898734816" sldId="390"/>
        </pc:sldMkLst>
        <pc:spChg chg="mod">
          <ac:chgData name="Krogh, Laura Skotte DK - LRI" userId="9fd2fd88-da47-4df7-97c3-1550c7d085cc" providerId="ADAL" clId="{E6E41079-E5FF-41B1-9388-531220A47732}" dt="2023-06-19T13:13:18.041" v="1" actId="20577"/>
          <ac:spMkLst>
            <pc:docMk/>
            <pc:sldMk cId="1898734816" sldId="390"/>
            <ac:spMk id="6" creationId="{C7EA361D-0907-7014-B057-1F1B068D094C}"/>
          </ac:spMkLst>
        </pc:spChg>
      </pc:sldChg>
    </pc:docChg>
  </pc:docChgLst>
  <pc:docChgLst>
    <pc:chgData name="Carlsen, Frederikke Didia Lønholdt DK - LRI" userId="99cd9282-00eb-4c7f-8b46-5cfa658c920a" providerId="ADAL" clId="{B5C8B87B-518E-4C84-A839-26F7DFD28583}"/>
    <pc:docChg chg="undo custSel delSld modSld">
      <pc:chgData name="Carlsen, Frederikke Didia Lønholdt DK - LRI" userId="99cd9282-00eb-4c7f-8b46-5cfa658c920a" providerId="ADAL" clId="{B5C8B87B-518E-4C84-A839-26F7DFD28583}" dt="2023-06-20T07:48:41.093" v="443"/>
      <pc:docMkLst>
        <pc:docMk/>
      </pc:docMkLst>
      <pc:sldChg chg="modSp mod">
        <pc:chgData name="Carlsen, Frederikke Didia Lønholdt DK - LRI" userId="99cd9282-00eb-4c7f-8b46-5cfa658c920a" providerId="ADAL" clId="{B5C8B87B-518E-4C84-A839-26F7DFD28583}" dt="2023-06-20T07:28:26.548" v="130" actId="20577"/>
        <pc:sldMkLst>
          <pc:docMk/>
          <pc:sldMk cId="4066175024" sldId="257"/>
        </pc:sldMkLst>
        <pc:spChg chg="mod">
          <ac:chgData name="Carlsen, Frederikke Didia Lønholdt DK - LRI" userId="99cd9282-00eb-4c7f-8b46-5cfa658c920a" providerId="ADAL" clId="{B5C8B87B-518E-4C84-A839-26F7DFD28583}" dt="2023-06-20T07:28:26.548" v="130" actId="20577"/>
          <ac:spMkLst>
            <pc:docMk/>
            <pc:sldMk cId="4066175024" sldId="257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29:00.143" v="189" actId="20577"/>
        <pc:sldMkLst>
          <pc:docMk/>
          <pc:sldMk cId="1901061808" sldId="259"/>
        </pc:sldMkLst>
        <pc:spChg chg="mod">
          <ac:chgData name="Carlsen, Frederikke Didia Lønholdt DK - LRI" userId="99cd9282-00eb-4c7f-8b46-5cfa658c920a" providerId="ADAL" clId="{B5C8B87B-518E-4C84-A839-26F7DFD28583}" dt="2023-06-20T07:29:00.143" v="189" actId="20577"/>
          <ac:spMkLst>
            <pc:docMk/>
            <pc:sldMk cId="1901061808" sldId="259"/>
            <ac:spMk id="5" creationId="{00CF12EE-6F14-1145-901F-FD17EE6E3134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33:46.580" v="245"/>
        <pc:sldMkLst>
          <pc:docMk/>
          <pc:sldMk cId="914448874" sldId="261"/>
        </pc:sldMkLst>
        <pc:spChg chg="mod">
          <ac:chgData name="Carlsen, Frederikke Didia Lønholdt DK - LRI" userId="99cd9282-00eb-4c7f-8b46-5cfa658c920a" providerId="ADAL" clId="{B5C8B87B-518E-4C84-A839-26F7DFD28583}" dt="2023-06-20T07:33:46.580" v="245"/>
          <ac:spMkLst>
            <pc:docMk/>
            <pc:sldMk cId="914448874" sldId="261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29:37.982" v="194" actId="1076"/>
        <pc:sldMkLst>
          <pc:docMk/>
          <pc:sldMk cId="4159350995" sldId="263"/>
        </pc:sldMkLst>
        <pc:spChg chg="mod">
          <ac:chgData name="Carlsen, Frederikke Didia Lønholdt DK - LRI" userId="99cd9282-00eb-4c7f-8b46-5cfa658c920a" providerId="ADAL" clId="{B5C8B87B-518E-4C84-A839-26F7DFD28583}" dt="2023-06-20T07:29:37.982" v="194" actId="1076"/>
          <ac:spMkLst>
            <pc:docMk/>
            <pc:sldMk cId="4159350995" sldId="263"/>
            <ac:spMk id="5" creationId="{AC86D9A9-9206-7493-12B9-D8FB45BC17CE}"/>
          </ac:spMkLst>
        </pc:spChg>
        <pc:picChg chg="mod">
          <ac:chgData name="Carlsen, Frederikke Didia Lønholdt DK - LRI" userId="99cd9282-00eb-4c7f-8b46-5cfa658c920a" providerId="ADAL" clId="{B5C8B87B-518E-4C84-A839-26F7DFD28583}" dt="2023-06-20T07:29:37.349" v="193" actId="1076"/>
          <ac:picMkLst>
            <pc:docMk/>
            <pc:sldMk cId="4159350995" sldId="263"/>
            <ac:picMk id="9" creationId="{65B7499D-8A56-10A3-9BA2-42D362EB2296}"/>
          </ac:picMkLst>
        </pc:picChg>
      </pc:sldChg>
      <pc:sldChg chg="modSp mod">
        <pc:chgData name="Carlsen, Frederikke Didia Lønholdt DK - LRI" userId="99cd9282-00eb-4c7f-8b46-5cfa658c920a" providerId="ADAL" clId="{B5C8B87B-518E-4C84-A839-26F7DFD28583}" dt="2023-06-20T07:30:09.946" v="197"/>
        <pc:sldMkLst>
          <pc:docMk/>
          <pc:sldMk cId="305439497" sldId="264"/>
        </pc:sldMkLst>
        <pc:spChg chg="mod">
          <ac:chgData name="Carlsen, Frederikke Didia Lønholdt DK - LRI" userId="99cd9282-00eb-4c7f-8b46-5cfa658c920a" providerId="ADAL" clId="{B5C8B87B-518E-4C84-A839-26F7DFD28583}" dt="2023-06-20T07:30:09.946" v="197"/>
          <ac:spMkLst>
            <pc:docMk/>
            <pc:sldMk cId="305439497" sldId="264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30:19.828" v="198"/>
        <pc:sldMkLst>
          <pc:docMk/>
          <pc:sldMk cId="2114868057" sldId="265"/>
        </pc:sldMkLst>
        <pc:spChg chg="mod">
          <ac:chgData name="Carlsen, Frederikke Didia Lønholdt DK - LRI" userId="99cd9282-00eb-4c7f-8b46-5cfa658c920a" providerId="ADAL" clId="{B5C8B87B-518E-4C84-A839-26F7DFD28583}" dt="2023-06-20T07:30:19.828" v="198"/>
          <ac:spMkLst>
            <pc:docMk/>
            <pc:sldMk cId="2114868057" sldId="265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30:30.052" v="200"/>
        <pc:sldMkLst>
          <pc:docMk/>
          <pc:sldMk cId="3321129564" sldId="267"/>
        </pc:sldMkLst>
        <pc:spChg chg="mod">
          <ac:chgData name="Carlsen, Frederikke Didia Lønholdt DK - LRI" userId="99cd9282-00eb-4c7f-8b46-5cfa658c920a" providerId="ADAL" clId="{B5C8B87B-518E-4C84-A839-26F7DFD28583}" dt="2023-06-20T07:30:30.052" v="200"/>
          <ac:spMkLst>
            <pc:docMk/>
            <pc:sldMk cId="3321129564" sldId="267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30:37.284" v="202"/>
        <pc:sldMkLst>
          <pc:docMk/>
          <pc:sldMk cId="1482546470" sldId="268"/>
        </pc:sldMkLst>
        <pc:spChg chg="mod">
          <ac:chgData name="Carlsen, Frederikke Didia Lønholdt DK - LRI" userId="99cd9282-00eb-4c7f-8b46-5cfa658c920a" providerId="ADAL" clId="{B5C8B87B-518E-4C84-A839-26F7DFD28583}" dt="2023-06-20T07:30:37.284" v="202"/>
          <ac:spMkLst>
            <pc:docMk/>
            <pc:sldMk cId="1482546470" sldId="268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30:43.364" v="204"/>
        <pc:sldMkLst>
          <pc:docMk/>
          <pc:sldMk cId="142904097" sldId="269"/>
        </pc:sldMkLst>
        <pc:spChg chg="mod">
          <ac:chgData name="Carlsen, Frederikke Didia Lønholdt DK - LRI" userId="99cd9282-00eb-4c7f-8b46-5cfa658c920a" providerId="ADAL" clId="{B5C8B87B-518E-4C84-A839-26F7DFD28583}" dt="2023-06-20T07:30:43.364" v="204"/>
          <ac:spMkLst>
            <pc:docMk/>
            <pc:sldMk cId="142904097" sldId="269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30:50.740" v="206"/>
        <pc:sldMkLst>
          <pc:docMk/>
          <pc:sldMk cId="3451769958" sldId="270"/>
        </pc:sldMkLst>
        <pc:spChg chg="mod">
          <ac:chgData name="Carlsen, Frederikke Didia Lønholdt DK - LRI" userId="99cd9282-00eb-4c7f-8b46-5cfa658c920a" providerId="ADAL" clId="{B5C8B87B-518E-4C84-A839-26F7DFD28583}" dt="2023-06-20T07:30:50.740" v="206"/>
          <ac:spMkLst>
            <pc:docMk/>
            <pc:sldMk cId="3451769958" sldId="270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31:01.267" v="207" actId="14100"/>
        <pc:sldMkLst>
          <pc:docMk/>
          <pc:sldMk cId="298780475" sldId="271"/>
        </pc:sldMkLst>
        <pc:spChg chg="mod">
          <ac:chgData name="Carlsen, Frederikke Didia Lønholdt DK - LRI" userId="99cd9282-00eb-4c7f-8b46-5cfa658c920a" providerId="ADAL" clId="{B5C8B87B-518E-4C84-A839-26F7DFD28583}" dt="2023-06-20T07:31:01.267" v="207" actId="14100"/>
          <ac:spMkLst>
            <pc:docMk/>
            <pc:sldMk cId="298780475" sldId="271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31:24.436" v="210" actId="20577"/>
        <pc:sldMkLst>
          <pc:docMk/>
          <pc:sldMk cId="1610183225" sldId="272"/>
        </pc:sldMkLst>
        <pc:spChg chg="mod">
          <ac:chgData name="Carlsen, Frederikke Didia Lønholdt DK - LRI" userId="99cd9282-00eb-4c7f-8b46-5cfa658c920a" providerId="ADAL" clId="{B5C8B87B-518E-4C84-A839-26F7DFD28583}" dt="2023-06-20T07:31:24.436" v="210" actId="20577"/>
          <ac:spMkLst>
            <pc:docMk/>
            <pc:sldMk cId="1610183225" sldId="272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31:37.112" v="214"/>
        <pc:sldMkLst>
          <pc:docMk/>
          <pc:sldMk cId="2436333151" sldId="273"/>
        </pc:sldMkLst>
        <pc:spChg chg="mod">
          <ac:chgData name="Carlsen, Frederikke Didia Lønholdt DK - LRI" userId="99cd9282-00eb-4c7f-8b46-5cfa658c920a" providerId="ADAL" clId="{B5C8B87B-518E-4C84-A839-26F7DFD28583}" dt="2023-06-20T07:31:37.112" v="214"/>
          <ac:spMkLst>
            <pc:docMk/>
            <pc:sldMk cId="2436333151" sldId="273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31:50.451" v="216"/>
        <pc:sldMkLst>
          <pc:docMk/>
          <pc:sldMk cId="2229483697" sldId="274"/>
        </pc:sldMkLst>
        <pc:spChg chg="mod">
          <ac:chgData name="Carlsen, Frederikke Didia Lønholdt DK - LRI" userId="99cd9282-00eb-4c7f-8b46-5cfa658c920a" providerId="ADAL" clId="{B5C8B87B-518E-4C84-A839-26F7DFD28583}" dt="2023-06-20T07:31:50.451" v="216"/>
          <ac:spMkLst>
            <pc:docMk/>
            <pc:sldMk cId="2229483697" sldId="274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32:02.932" v="218"/>
        <pc:sldMkLst>
          <pc:docMk/>
          <pc:sldMk cId="2615378671" sldId="275"/>
        </pc:sldMkLst>
        <pc:spChg chg="mod">
          <ac:chgData name="Carlsen, Frederikke Didia Lønholdt DK - LRI" userId="99cd9282-00eb-4c7f-8b46-5cfa658c920a" providerId="ADAL" clId="{B5C8B87B-518E-4C84-A839-26F7DFD28583}" dt="2023-06-20T07:32:02.932" v="218"/>
          <ac:spMkLst>
            <pc:docMk/>
            <pc:sldMk cId="2615378671" sldId="275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32:14.072" v="221" actId="14100"/>
        <pc:sldMkLst>
          <pc:docMk/>
          <pc:sldMk cId="3632377077" sldId="276"/>
        </pc:sldMkLst>
        <pc:spChg chg="mod">
          <ac:chgData name="Carlsen, Frederikke Didia Lønholdt DK - LRI" userId="99cd9282-00eb-4c7f-8b46-5cfa658c920a" providerId="ADAL" clId="{B5C8B87B-518E-4C84-A839-26F7DFD28583}" dt="2023-06-20T07:32:14.072" v="221" actId="14100"/>
          <ac:spMkLst>
            <pc:docMk/>
            <pc:sldMk cId="3632377077" sldId="276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32:22.563" v="223"/>
        <pc:sldMkLst>
          <pc:docMk/>
          <pc:sldMk cId="1299084868" sldId="277"/>
        </pc:sldMkLst>
        <pc:spChg chg="mod">
          <ac:chgData name="Carlsen, Frederikke Didia Lønholdt DK - LRI" userId="99cd9282-00eb-4c7f-8b46-5cfa658c920a" providerId="ADAL" clId="{B5C8B87B-518E-4C84-A839-26F7DFD28583}" dt="2023-06-20T07:32:22.563" v="223"/>
          <ac:spMkLst>
            <pc:docMk/>
            <pc:sldMk cId="1299084868" sldId="277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32:32.757" v="225"/>
        <pc:sldMkLst>
          <pc:docMk/>
          <pc:sldMk cId="2626246757" sldId="278"/>
        </pc:sldMkLst>
        <pc:spChg chg="mod">
          <ac:chgData name="Carlsen, Frederikke Didia Lønholdt DK - LRI" userId="99cd9282-00eb-4c7f-8b46-5cfa658c920a" providerId="ADAL" clId="{B5C8B87B-518E-4C84-A839-26F7DFD28583}" dt="2023-06-20T07:32:32.757" v="225"/>
          <ac:spMkLst>
            <pc:docMk/>
            <pc:sldMk cId="2626246757" sldId="278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32:41.508" v="227"/>
        <pc:sldMkLst>
          <pc:docMk/>
          <pc:sldMk cId="2442684939" sldId="279"/>
        </pc:sldMkLst>
        <pc:spChg chg="mod">
          <ac:chgData name="Carlsen, Frederikke Didia Lønholdt DK - LRI" userId="99cd9282-00eb-4c7f-8b46-5cfa658c920a" providerId="ADAL" clId="{B5C8B87B-518E-4C84-A839-26F7DFD28583}" dt="2023-06-20T07:32:41.508" v="227"/>
          <ac:spMkLst>
            <pc:docMk/>
            <pc:sldMk cId="2442684939" sldId="279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32:47.844" v="229"/>
        <pc:sldMkLst>
          <pc:docMk/>
          <pc:sldMk cId="2194814723" sldId="280"/>
        </pc:sldMkLst>
        <pc:spChg chg="mod">
          <ac:chgData name="Carlsen, Frederikke Didia Lønholdt DK - LRI" userId="99cd9282-00eb-4c7f-8b46-5cfa658c920a" providerId="ADAL" clId="{B5C8B87B-518E-4C84-A839-26F7DFD28583}" dt="2023-06-20T07:32:47.844" v="229"/>
          <ac:spMkLst>
            <pc:docMk/>
            <pc:sldMk cId="2194814723" sldId="280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32:53.924" v="231"/>
        <pc:sldMkLst>
          <pc:docMk/>
          <pc:sldMk cId="369009629" sldId="281"/>
        </pc:sldMkLst>
        <pc:spChg chg="mod">
          <ac:chgData name="Carlsen, Frederikke Didia Lønholdt DK - LRI" userId="99cd9282-00eb-4c7f-8b46-5cfa658c920a" providerId="ADAL" clId="{B5C8B87B-518E-4C84-A839-26F7DFD28583}" dt="2023-06-20T07:32:53.924" v="231"/>
          <ac:spMkLst>
            <pc:docMk/>
            <pc:sldMk cId="369009629" sldId="281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33:00.584" v="233" actId="14100"/>
        <pc:sldMkLst>
          <pc:docMk/>
          <pc:sldMk cId="2646393122" sldId="282"/>
        </pc:sldMkLst>
        <pc:spChg chg="mod">
          <ac:chgData name="Carlsen, Frederikke Didia Lønholdt DK - LRI" userId="99cd9282-00eb-4c7f-8b46-5cfa658c920a" providerId="ADAL" clId="{B5C8B87B-518E-4C84-A839-26F7DFD28583}" dt="2023-06-20T07:33:00.584" v="233" actId="14100"/>
          <ac:spMkLst>
            <pc:docMk/>
            <pc:sldMk cId="2646393122" sldId="282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33:06.499" v="235"/>
        <pc:sldMkLst>
          <pc:docMk/>
          <pc:sldMk cId="883715494" sldId="283"/>
        </pc:sldMkLst>
        <pc:spChg chg="mod">
          <ac:chgData name="Carlsen, Frederikke Didia Lønholdt DK - LRI" userId="99cd9282-00eb-4c7f-8b46-5cfa658c920a" providerId="ADAL" clId="{B5C8B87B-518E-4C84-A839-26F7DFD28583}" dt="2023-06-20T07:33:06.499" v="235"/>
          <ac:spMkLst>
            <pc:docMk/>
            <pc:sldMk cId="883715494" sldId="283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33:12.226" v="236" actId="14100"/>
        <pc:sldMkLst>
          <pc:docMk/>
          <pc:sldMk cId="1114343883" sldId="284"/>
        </pc:sldMkLst>
        <pc:spChg chg="mod">
          <ac:chgData name="Carlsen, Frederikke Didia Lønholdt DK - LRI" userId="99cd9282-00eb-4c7f-8b46-5cfa658c920a" providerId="ADAL" clId="{B5C8B87B-518E-4C84-A839-26F7DFD28583}" dt="2023-06-20T07:33:12.226" v="236" actId="14100"/>
          <ac:spMkLst>
            <pc:docMk/>
            <pc:sldMk cId="1114343883" sldId="284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33:26.874" v="239" actId="14100"/>
        <pc:sldMkLst>
          <pc:docMk/>
          <pc:sldMk cId="2551852548" sldId="285"/>
        </pc:sldMkLst>
        <pc:spChg chg="mod">
          <ac:chgData name="Carlsen, Frederikke Didia Lønholdt DK - LRI" userId="99cd9282-00eb-4c7f-8b46-5cfa658c920a" providerId="ADAL" clId="{B5C8B87B-518E-4C84-A839-26F7DFD28583}" dt="2023-06-20T07:33:26.874" v="239" actId="14100"/>
          <ac:spMkLst>
            <pc:docMk/>
            <pc:sldMk cId="2551852548" sldId="285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33:33.943" v="241"/>
        <pc:sldMkLst>
          <pc:docMk/>
          <pc:sldMk cId="1377980952" sldId="286"/>
        </pc:sldMkLst>
        <pc:spChg chg="mod">
          <ac:chgData name="Carlsen, Frederikke Didia Lønholdt DK - LRI" userId="99cd9282-00eb-4c7f-8b46-5cfa658c920a" providerId="ADAL" clId="{B5C8B87B-518E-4C84-A839-26F7DFD28583}" dt="2023-06-20T07:33:33.943" v="241"/>
          <ac:spMkLst>
            <pc:docMk/>
            <pc:sldMk cId="1377980952" sldId="286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33:39.261" v="243"/>
        <pc:sldMkLst>
          <pc:docMk/>
          <pc:sldMk cId="3645239895" sldId="287"/>
        </pc:sldMkLst>
        <pc:spChg chg="mod">
          <ac:chgData name="Carlsen, Frederikke Didia Lønholdt DK - LRI" userId="99cd9282-00eb-4c7f-8b46-5cfa658c920a" providerId="ADAL" clId="{B5C8B87B-518E-4C84-A839-26F7DFD28583}" dt="2023-06-20T07:33:39.261" v="243"/>
          <ac:spMkLst>
            <pc:docMk/>
            <pc:sldMk cId="3645239895" sldId="287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34:17.946" v="247"/>
        <pc:sldMkLst>
          <pc:docMk/>
          <pc:sldMk cId="425916368" sldId="288"/>
        </pc:sldMkLst>
        <pc:spChg chg="mod">
          <ac:chgData name="Carlsen, Frederikke Didia Lønholdt DK - LRI" userId="99cd9282-00eb-4c7f-8b46-5cfa658c920a" providerId="ADAL" clId="{B5C8B87B-518E-4C84-A839-26F7DFD28583}" dt="2023-06-20T07:34:17.946" v="247"/>
          <ac:spMkLst>
            <pc:docMk/>
            <pc:sldMk cId="425916368" sldId="288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34:25.347" v="250"/>
        <pc:sldMkLst>
          <pc:docMk/>
          <pc:sldMk cId="3435796313" sldId="289"/>
        </pc:sldMkLst>
        <pc:spChg chg="mod">
          <ac:chgData name="Carlsen, Frederikke Didia Lønholdt DK - LRI" userId="99cd9282-00eb-4c7f-8b46-5cfa658c920a" providerId="ADAL" clId="{B5C8B87B-518E-4C84-A839-26F7DFD28583}" dt="2023-06-20T07:34:25.347" v="250"/>
          <ac:spMkLst>
            <pc:docMk/>
            <pc:sldMk cId="3435796313" sldId="289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34:39.839" v="253" actId="20577"/>
        <pc:sldMkLst>
          <pc:docMk/>
          <pc:sldMk cId="663535880" sldId="290"/>
        </pc:sldMkLst>
        <pc:spChg chg="mod">
          <ac:chgData name="Carlsen, Frederikke Didia Lønholdt DK - LRI" userId="99cd9282-00eb-4c7f-8b46-5cfa658c920a" providerId="ADAL" clId="{B5C8B87B-518E-4C84-A839-26F7DFD28583}" dt="2023-06-20T07:34:39.839" v="253" actId="20577"/>
          <ac:spMkLst>
            <pc:docMk/>
            <pc:sldMk cId="663535880" sldId="290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34:53.941" v="255"/>
        <pc:sldMkLst>
          <pc:docMk/>
          <pc:sldMk cId="3934574619" sldId="291"/>
        </pc:sldMkLst>
        <pc:spChg chg="mod">
          <ac:chgData name="Carlsen, Frederikke Didia Lønholdt DK - LRI" userId="99cd9282-00eb-4c7f-8b46-5cfa658c920a" providerId="ADAL" clId="{B5C8B87B-518E-4C84-A839-26F7DFD28583}" dt="2023-06-20T07:34:53.941" v="255"/>
          <ac:spMkLst>
            <pc:docMk/>
            <pc:sldMk cId="3934574619" sldId="291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35:11.951" v="257" actId="20577"/>
        <pc:sldMkLst>
          <pc:docMk/>
          <pc:sldMk cId="993507904" sldId="292"/>
        </pc:sldMkLst>
        <pc:spChg chg="mod">
          <ac:chgData name="Carlsen, Frederikke Didia Lønholdt DK - LRI" userId="99cd9282-00eb-4c7f-8b46-5cfa658c920a" providerId="ADAL" clId="{B5C8B87B-518E-4C84-A839-26F7DFD28583}" dt="2023-06-20T07:35:11.951" v="257" actId="20577"/>
          <ac:spMkLst>
            <pc:docMk/>
            <pc:sldMk cId="993507904" sldId="292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35:22.180" v="259"/>
        <pc:sldMkLst>
          <pc:docMk/>
          <pc:sldMk cId="3983320011" sldId="293"/>
        </pc:sldMkLst>
        <pc:spChg chg="mod">
          <ac:chgData name="Carlsen, Frederikke Didia Lønholdt DK - LRI" userId="99cd9282-00eb-4c7f-8b46-5cfa658c920a" providerId="ADAL" clId="{B5C8B87B-518E-4C84-A839-26F7DFD28583}" dt="2023-06-20T07:35:22.180" v="259"/>
          <ac:spMkLst>
            <pc:docMk/>
            <pc:sldMk cId="3983320011" sldId="293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35:28.439" v="261"/>
        <pc:sldMkLst>
          <pc:docMk/>
          <pc:sldMk cId="2723390030" sldId="294"/>
        </pc:sldMkLst>
        <pc:spChg chg="mod">
          <ac:chgData name="Carlsen, Frederikke Didia Lønholdt DK - LRI" userId="99cd9282-00eb-4c7f-8b46-5cfa658c920a" providerId="ADAL" clId="{B5C8B87B-518E-4C84-A839-26F7DFD28583}" dt="2023-06-20T07:35:28.439" v="261"/>
          <ac:spMkLst>
            <pc:docMk/>
            <pc:sldMk cId="2723390030" sldId="294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35:45.205" v="263"/>
        <pc:sldMkLst>
          <pc:docMk/>
          <pc:sldMk cId="3266812702" sldId="295"/>
        </pc:sldMkLst>
        <pc:spChg chg="mod">
          <ac:chgData name="Carlsen, Frederikke Didia Lønholdt DK - LRI" userId="99cd9282-00eb-4c7f-8b46-5cfa658c920a" providerId="ADAL" clId="{B5C8B87B-518E-4C84-A839-26F7DFD28583}" dt="2023-06-20T07:35:45.205" v="263"/>
          <ac:spMkLst>
            <pc:docMk/>
            <pc:sldMk cId="3266812702" sldId="295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35:55.956" v="265"/>
        <pc:sldMkLst>
          <pc:docMk/>
          <pc:sldMk cId="3085976843" sldId="296"/>
        </pc:sldMkLst>
        <pc:spChg chg="mod">
          <ac:chgData name="Carlsen, Frederikke Didia Lønholdt DK - LRI" userId="99cd9282-00eb-4c7f-8b46-5cfa658c920a" providerId="ADAL" clId="{B5C8B87B-518E-4C84-A839-26F7DFD28583}" dt="2023-06-20T07:35:55.956" v="265"/>
          <ac:spMkLst>
            <pc:docMk/>
            <pc:sldMk cId="3085976843" sldId="296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36:02.429" v="267"/>
        <pc:sldMkLst>
          <pc:docMk/>
          <pc:sldMk cId="2021497018" sldId="297"/>
        </pc:sldMkLst>
        <pc:spChg chg="mod">
          <ac:chgData name="Carlsen, Frederikke Didia Lønholdt DK - LRI" userId="99cd9282-00eb-4c7f-8b46-5cfa658c920a" providerId="ADAL" clId="{B5C8B87B-518E-4C84-A839-26F7DFD28583}" dt="2023-06-20T07:36:02.429" v="267"/>
          <ac:spMkLst>
            <pc:docMk/>
            <pc:sldMk cId="2021497018" sldId="297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36:09.166" v="268" actId="14100"/>
        <pc:sldMkLst>
          <pc:docMk/>
          <pc:sldMk cId="2461372724" sldId="298"/>
        </pc:sldMkLst>
        <pc:spChg chg="mod">
          <ac:chgData name="Carlsen, Frederikke Didia Lønholdt DK - LRI" userId="99cd9282-00eb-4c7f-8b46-5cfa658c920a" providerId="ADAL" clId="{B5C8B87B-518E-4C84-A839-26F7DFD28583}" dt="2023-06-20T07:36:09.166" v="268" actId="14100"/>
          <ac:spMkLst>
            <pc:docMk/>
            <pc:sldMk cId="2461372724" sldId="298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36:18.567" v="270"/>
        <pc:sldMkLst>
          <pc:docMk/>
          <pc:sldMk cId="160782005" sldId="299"/>
        </pc:sldMkLst>
        <pc:spChg chg="mod">
          <ac:chgData name="Carlsen, Frederikke Didia Lønholdt DK - LRI" userId="99cd9282-00eb-4c7f-8b46-5cfa658c920a" providerId="ADAL" clId="{B5C8B87B-518E-4C84-A839-26F7DFD28583}" dt="2023-06-20T07:36:18.567" v="270"/>
          <ac:spMkLst>
            <pc:docMk/>
            <pc:sldMk cId="160782005" sldId="299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36:25.608" v="272"/>
        <pc:sldMkLst>
          <pc:docMk/>
          <pc:sldMk cId="1993528214" sldId="300"/>
        </pc:sldMkLst>
        <pc:spChg chg="mod">
          <ac:chgData name="Carlsen, Frederikke Didia Lønholdt DK - LRI" userId="99cd9282-00eb-4c7f-8b46-5cfa658c920a" providerId="ADAL" clId="{B5C8B87B-518E-4C84-A839-26F7DFD28583}" dt="2023-06-20T07:36:25.608" v="272"/>
          <ac:spMkLst>
            <pc:docMk/>
            <pc:sldMk cId="1993528214" sldId="300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36:33.349" v="274"/>
        <pc:sldMkLst>
          <pc:docMk/>
          <pc:sldMk cId="3812208618" sldId="301"/>
        </pc:sldMkLst>
        <pc:spChg chg="mod">
          <ac:chgData name="Carlsen, Frederikke Didia Lønholdt DK - LRI" userId="99cd9282-00eb-4c7f-8b46-5cfa658c920a" providerId="ADAL" clId="{B5C8B87B-518E-4C84-A839-26F7DFD28583}" dt="2023-06-20T07:36:33.349" v="274"/>
          <ac:spMkLst>
            <pc:docMk/>
            <pc:sldMk cId="3812208618" sldId="301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36:40.054" v="276"/>
        <pc:sldMkLst>
          <pc:docMk/>
          <pc:sldMk cId="90574594" sldId="302"/>
        </pc:sldMkLst>
        <pc:spChg chg="mod">
          <ac:chgData name="Carlsen, Frederikke Didia Lønholdt DK - LRI" userId="99cd9282-00eb-4c7f-8b46-5cfa658c920a" providerId="ADAL" clId="{B5C8B87B-518E-4C84-A839-26F7DFD28583}" dt="2023-06-20T07:36:40.054" v="276"/>
          <ac:spMkLst>
            <pc:docMk/>
            <pc:sldMk cId="90574594" sldId="302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36:45.827" v="278"/>
        <pc:sldMkLst>
          <pc:docMk/>
          <pc:sldMk cId="4270760185" sldId="303"/>
        </pc:sldMkLst>
        <pc:spChg chg="mod">
          <ac:chgData name="Carlsen, Frederikke Didia Lønholdt DK - LRI" userId="99cd9282-00eb-4c7f-8b46-5cfa658c920a" providerId="ADAL" clId="{B5C8B87B-518E-4C84-A839-26F7DFD28583}" dt="2023-06-20T07:36:45.827" v="278"/>
          <ac:spMkLst>
            <pc:docMk/>
            <pc:sldMk cId="4270760185" sldId="303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36:50.076" v="279" actId="14100"/>
        <pc:sldMkLst>
          <pc:docMk/>
          <pc:sldMk cId="13674130" sldId="304"/>
        </pc:sldMkLst>
        <pc:spChg chg="mod">
          <ac:chgData name="Carlsen, Frederikke Didia Lønholdt DK - LRI" userId="99cd9282-00eb-4c7f-8b46-5cfa658c920a" providerId="ADAL" clId="{B5C8B87B-518E-4C84-A839-26F7DFD28583}" dt="2023-06-20T07:36:50.076" v="279" actId="14100"/>
          <ac:spMkLst>
            <pc:docMk/>
            <pc:sldMk cId="13674130" sldId="304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37:04.548" v="281"/>
        <pc:sldMkLst>
          <pc:docMk/>
          <pc:sldMk cId="4235220905" sldId="305"/>
        </pc:sldMkLst>
        <pc:spChg chg="mod">
          <ac:chgData name="Carlsen, Frederikke Didia Lønholdt DK - LRI" userId="99cd9282-00eb-4c7f-8b46-5cfa658c920a" providerId="ADAL" clId="{B5C8B87B-518E-4C84-A839-26F7DFD28583}" dt="2023-06-20T07:37:04.548" v="281"/>
          <ac:spMkLst>
            <pc:docMk/>
            <pc:sldMk cId="4235220905" sldId="305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37:19.924" v="283"/>
        <pc:sldMkLst>
          <pc:docMk/>
          <pc:sldMk cId="3507253916" sldId="307"/>
        </pc:sldMkLst>
        <pc:spChg chg="mod">
          <ac:chgData name="Carlsen, Frederikke Didia Lønholdt DK - LRI" userId="99cd9282-00eb-4c7f-8b46-5cfa658c920a" providerId="ADAL" clId="{B5C8B87B-518E-4C84-A839-26F7DFD28583}" dt="2023-06-20T07:37:19.924" v="283"/>
          <ac:spMkLst>
            <pc:docMk/>
            <pc:sldMk cId="3507253916" sldId="307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37:23.860" v="284" actId="14100"/>
        <pc:sldMkLst>
          <pc:docMk/>
          <pc:sldMk cId="1901860209" sldId="308"/>
        </pc:sldMkLst>
        <pc:spChg chg="mod">
          <ac:chgData name="Carlsen, Frederikke Didia Lønholdt DK - LRI" userId="99cd9282-00eb-4c7f-8b46-5cfa658c920a" providerId="ADAL" clId="{B5C8B87B-518E-4C84-A839-26F7DFD28583}" dt="2023-06-20T07:37:23.860" v="284" actId="14100"/>
          <ac:spMkLst>
            <pc:docMk/>
            <pc:sldMk cId="1901860209" sldId="308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37:30.454" v="286"/>
        <pc:sldMkLst>
          <pc:docMk/>
          <pc:sldMk cId="3345207068" sldId="309"/>
        </pc:sldMkLst>
        <pc:spChg chg="mod">
          <ac:chgData name="Carlsen, Frederikke Didia Lønholdt DK - LRI" userId="99cd9282-00eb-4c7f-8b46-5cfa658c920a" providerId="ADAL" clId="{B5C8B87B-518E-4C84-A839-26F7DFD28583}" dt="2023-06-20T07:37:30.454" v="286"/>
          <ac:spMkLst>
            <pc:docMk/>
            <pc:sldMk cId="3345207068" sldId="309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37:43.935" v="290" actId="6549"/>
        <pc:sldMkLst>
          <pc:docMk/>
          <pc:sldMk cId="2512131214" sldId="310"/>
        </pc:sldMkLst>
        <pc:spChg chg="mod">
          <ac:chgData name="Carlsen, Frederikke Didia Lønholdt DK - LRI" userId="99cd9282-00eb-4c7f-8b46-5cfa658c920a" providerId="ADAL" clId="{B5C8B87B-518E-4C84-A839-26F7DFD28583}" dt="2023-06-20T07:37:43.935" v="290" actId="6549"/>
          <ac:spMkLst>
            <pc:docMk/>
            <pc:sldMk cId="2512131214" sldId="310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37:58.094" v="297" actId="20577"/>
        <pc:sldMkLst>
          <pc:docMk/>
          <pc:sldMk cId="2632888168" sldId="311"/>
        </pc:sldMkLst>
        <pc:spChg chg="mod">
          <ac:chgData name="Carlsen, Frederikke Didia Lønholdt DK - LRI" userId="99cd9282-00eb-4c7f-8b46-5cfa658c920a" providerId="ADAL" clId="{B5C8B87B-518E-4C84-A839-26F7DFD28583}" dt="2023-06-20T07:37:58.094" v="297" actId="20577"/>
          <ac:spMkLst>
            <pc:docMk/>
            <pc:sldMk cId="2632888168" sldId="311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38:06.164" v="299"/>
        <pc:sldMkLst>
          <pc:docMk/>
          <pc:sldMk cId="1905913086" sldId="312"/>
        </pc:sldMkLst>
        <pc:spChg chg="mod">
          <ac:chgData name="Carlsen, Frederikke Didia Lønholdt DK - LRI" userId="99cd9282-00eb-4c7f-8b46-5cfa658c920a" providerId="ADAL" clId="{B5C8B87B-518E-4C84-A839-26F7DFD28583}" dt="2023-06-20T07:38:06.164" v="299"/>
          <ac:spMkLst>
            <pc:docMk/>
            <pc:sldMk cId="1905913086" sldId="312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38:15.044" v="301"/>
        <pc:sldMkLst>
          <pc:docMk/>
          <pc:sldMk cId="2531820354" sldId="313"/>
        </pc:sldMkLst>
        <pc:spChg chg="mod">
          <ac:chgData name="Carlsen, Frederikke Didia Lønholdt DK - LRI" userId="99cd9282-00eb-4c7f-8b46-5cfa658c920a" providerId="ADAL" clId="{B5C8B87B-518E-4C84-A839-26F7DFD28583}" dt="2023-06-20T07:38:15.044" v="301"/>
          <ac:spMkLst>
            <pc:docMk/>
            <pc:sldMk cId="2531820354" sldId="313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38:31.571" v="303"/>
        <pc:sldMkLst>
          <pc:docMk/>
          <pc:sldMk cId="4237105078" sldId="314"/>
        </pc:sldMkLst>
        <pc:spChg chg="mod">
          <ac:chgData name="Carlsen, Frederikke Didia Lønholdt DK - LRI" userId="99cd9282-00eb-4c7f-8b46-5cfa658c920a" providerId="ADAL" clId="{B5C8B87B-518E-4C84-A839-26F7DFD28583}" dt="2023-06-20T07:38:31.571" v="303"/>
          <ac:spMkLst>
            <pc:docMk/>
            <pc:sldMk cId="4237105078" sldId="314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38:39.524" v="305"/>
        <pc:sldMkLst>
          <pc:docMk/>
          <pc:sldMk cId="2415614318" sldId="315"/>
        </pc:sldMkLst>
        <pc:spChg chg="mod">
          <ac:chgData name="Carlsen, Frederikke Didia Lønholdt DK - LRI" userId="99cd9282-00eb-4c7f-8b46-5cfa658c920a" providerId="ADAL" clId="{B5C8B87B-518E-4C84-A839-26F7DFD28583}" dt="2023-06-20T07:38:39.524" v="305"/>
          <ac:spMkLst>
            <pc:docMk/>
            <pc:sldMk cId="2415614318" sldId="315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38:45.349" v="307"/>
        <pc:sldMkLst>
          <pc:docMk/>
          <pc:sldMk cId="3367415922" sldId="316"/>
        </pc:sldMkLst>
        <pc:spChg chg="mod">
          <ac:chgData name="Carlsen, Frederikke Didia Lønholdt DK - LRI" userId="99cd9282-00eb-4c7f-8b46-5cfa658c920a" providerId="ADAL" clId="{B5C8B87B-518E-4C84-A839-26F7DFD28583}" dt="2023-06-20T07:38:45.349" v="307"/>
          <ac:spMkLst>
            <pc:docMk/>
            <pc:sldMk cId="3367415922" sldId="316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38:52.773" v="309"/>
        <pc:sldMkLst>
          <pc:docMk/>
          <pc:sldMk cId="3279718962" sldId="317"/>
        </pc:sldMkLst>
        <pc:spChg chg="mod">
          <ac:chgData name="Carlsen, Frederikke Didia Lønholdt DK - LRI" userId="99cd9282-00eb-4c7f-8b46-5cfa658c920a" providerId="ADAL" clId="{B5C8B87B-518E-4C84-A839-26F7DFD28583}" dt="2023-06-20T07:38:52.773" v="309"/>
          <ac:spMkLst>
            <pc:docMk/>
            <pc:sldMk cId="3279718962" sldId="317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39:51.478" v="311"/>
        <pc:sldMkLst>
          <pc:docMk/>
          <pc:sldMk cId="31302244" sldId="318"/>
        </pc:sldMkLst>
        <pc:spChg chg="mod">
          <ac:chgData name="Carlsen, Frederikke Didia Lønholdt DK - LRI" userId="99cd9282-00eb-4c7f-8b46-5cfa658c920a" providerId="ADAL" clId="{B5C8B87B-518E-4C84-A839-26F7DFD28583}" dt="2023-06-20T07:39:51.478" v="311"/>
          <ac:spMkLst>
            <pc:docMk/>
            <pc:sldMk cId="31302244" sldId="318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39:55.389" v="312" actId="14100"/>
        <pc:sldMkLst>
          <pc:docMk/>
          <pc:sldMk cId="545058760" sldId="319"/>
        </pc:sldMkLst>
        <pc:spChg chg="mod">
          <ac:chgData name="Carlsen, Frederikke Didia Lønholdt DK - LRI" userId="99cd9282-00eb-4c7f-8b46-5cfa658c920a" providerId="ADAL" clId="{B5C8B87B-518E-4C84-A839-26F7DFD28583}" dt="2023-06-20T07:39:55.389" v="312" actId="14100"/>
          <ac:spMkLst>
            <pc:docMk/>
            <pc:sldMk cId="545058760" sldId="319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40:09.060" v="314"/>
        <pc:sldMkLst>
          <pc:docMk/>
          <pc:sldMk cId="3780915862" sldId="320"/>
        </pc:sldMkLst>
        <pc:spChg chg="mod">
          <ac:chgData name="Carlsen, Frederikke Didia Lønholdt DK - LRI" userId="99cd9282-00eb-4c7f-8b46-5cfa658c920a" providerId="ADAL" clId="{B5C8B87B-518E-4C84-A839-26F7DFD28583}" dt="2023-06-20T07:40:09.060" v="314"/>
          <ac:spMkLst>
            <pc:docMk/>
            <pc:sldMk cId="3780915862" sldId="320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40:16.275" v="316"/>
        <pc:sldMkLst>
          <pc:docMk/>
          <pc:sldMk cId="2947273033" sldId="321"/>
        </pc:sldMkLst>
        <pc:spChg chg="mod">
          <ac:chgData name="Carlsen, Frederikke Didia Lønholdt DK - LRI" userId="99cd9282-00eb-4c7f-8b46-5cfa658c920a" providerId="ADAL" clId="{B5C8B87B-518E-4C84-A839-26F7DFD28583}" dt="2023-06-20T07:40:16.275" v="316"/>
          <ac:spMkLst>
            <pc:docMk/>
            <pc:sldMk cId="2947273033" sldId="321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40:21.924" v="318"/>
        <pc:sldMkLst>
          <pc:docMk/>
          <pc:sldMk cId="360397814" sldId="322"/>
        </pc:sldMkLst>
        <pc:spChg chg="mod">
          <ac:chgData name="Carlsen, Frederikke Didia Lønholdt DK - LRI" userId="99cd9282-00eb-4c7f-8b46-5cfa658c920a" providerId="ADAL" clId="{B5C8B87B-518E-4C84-A839-26F7DFD28583}" dt="2023-06-20T07:40:21.924" v="318"/>
          <ac:spMkLst>
            <pc:docMk/>
            <pc:sldMk cId="360397814" sldId="322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40:28.309" v="320"/>
        <pc:sldMkLst>
          <pc:docMk/>
          <pc:sldMk cId="4041188222" sldId="323"/>
        </pc:sldMkLst>
        <pc:spChg chg="mod">
          <ac:chgData name="Carlsen, Frederikke Didia Lønholdt DK - LRI" userId="99cd9282-00eb-4c7f-8b46-5cfa658c920a" providerId="ADAL" clId="{B5C8B87B-518E-4C84-A839-26F7DFD28583}" dt="2023-06-20T07:40:28.309" v="320"/>
          <ac:spMkLst>
            <pc:docMk/>
            <pc:sldMk cId="4041188222" sldId="323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40:33.700" v="322"/>
        <pc:sldMkLst>
          <pc:docMk/>
          <pc:sldMk cId="2800050062" sldId="324"/>
        </pc:sldMkLst>
        <pc:spChg chg="mod">
          <ac:chgData name="Carlsen, Frederikke Didia Lønholdt DK - LRI" userId="99cd9282-00eb-4c7f-8b46-5cfa658c920a" providerId="ADAL" clId="{B5C8B87B-518E-4C84-A839-26F7DFD28583}" dt="2023-06-20T07:40:33.700" v="322"/>
          <ac:spMkLst>
            <pc:docMk/>
            <pc:sldMk cId="2800050062" sldId="324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40:39.892" v="324"/>
        <pc:sldMkLst>
          <pc:docMk/>
          <pc:sldMk cId="3306593298" sldId="325"/>
        </pc:sldMkLst>
        <pc:spChg chg="mod">
          <ac:chgData name="Carlsen, Frederikke Didia Lønholdt DK - LRI" userId="99cd9282-00eb-4c7f-8b46-5cfa658c920a" providerId="ADAL" clId="{B5C8B87B-518E-4C84-A839-26F7DFD28583}" dt="2023-06-20T07:40:39.892" v="324"/>
          <ac:spMkLst>
            <pc:docMk/>
            <pc:sldMk cId="3306593298" sldId="325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40:44.642" v="325" actId="14100"/>
        <pc:sldMkLst>
          <pc:docMk/>
          <pc:sldMk cId="1504146117" sldId="326"/>
        </pc:sldMkLst>
        <pc:spChg chg="mod">
          <ac:chgData name="Carlsen, Frederikke Didia Lønholdt DK - LRI" userId="99cd9282-00eb-4c7f-8b46-5cfa658c920a" providerId="ADAL" clId="{B5C8B87B-518E-4C84-A839-26F7DFD28583}" dt="2023-06-20T07:40:44.642" v="325" actId="14100"/>
          <ac:spMkLst>
            <pc:docMk/>
            <pc:sldMk cId="1504146117" sldId="326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40:52.836" v="327"/>
        <pc:sldMkLst>
          <pc:docMk/>
          <pc:sldMk cId="2128189150" sldId="327"/>
        </pc:sldMkLst>
        <pc:spChg chg="mod">
          <ac:chgData name="Carlsen, Frederikke Didia Lønholdt DK - LRI" userId="99cd9282-00eb-4c7f-8b46-5cfa658c920a" providerId="ADAL" clId="{B5C8B87B-518E-4C84-A839-26F7DFD28583}" dt="2023-06-20T07:40:52.836" v="327"/>
          <ac:spMkLst>
            <pc:docMk/>
            <pc:sldMk cId="2128189150" sldId="327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41:02.117" v="329"/>
        <pc:sldMkLst>
          <pc:docMk/>
          <pc:sldMk cId="545606095" sldId="328"/>
        </pc:sldMkLst>
        <pc:spChg chg="mod">
          <ac:chgData name="Carlsen, Frederikke Didia Lønholdt DK - LRI" userId="99cd9282-00eb-4c7f-8b46-5cfa658c920a" providerId="ADAL" clId="{B5C8B87B-518E-4C84-A839-26F7DFD28583}" dt="2023-06-20T07:41:02.117" v="329"/>
          <ac:spMkLst>
            <pc:docMk/>
            <pc:sldMk cId="545606095" sldId="328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41:13.891" v="331"/>
        <pc:sldMkLst>
          <pc:docMk/>
          <pc:sldMk cId="78879960" sldId="329"/>
        </pc:sldMkLst>
        <pc:spChg chg="mod">
          <ac:chgData name="Carlsen, Frederikke Didia Lønholdt DK - LRI" userId="99cd9282-00eb-4c7f-8b46-5cfa658c920a" providerId="ADAL" clId="{B5C8B87B-518E-4C84-A839-26F7DFD28583}" dt="2023-06-20T07:41:13.891" v="331"/>
          <ac:spMkLst>
            <pc:docMk/>
            <pc:sldMk cId="78879960" sldId="329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41:19.740" v="332" actId="14100"/>
        <pc:sldMkLst>
          <pc:docMk/>
          <pc:sldMk cId="489995559" sldId="330"/>
        </pc:sldMkLst>
        <pc:spChg chg="mod">
          <ac:chgData name="Carlsen, Frederikke Didia Lønholdt DK - LRI" userId="99cd9282-00eb-4c7f-8b46-5cfa658c920a" providerId="ADAL" clId="{B5C8B87B-518E-4C84-A839-26F7DFD28583}" dt="2023-06-20T07:41:19.740" v="332" actId="14100"/>
          <ac:spMkLst>
            <pc:docMk/>
            <pc:sldMk cId="489995559" sldId="330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41:26.805" v="334"/>
        <pc:sldMkLst>
          <pc:docMk/>
          <pc:sldMk cId="3584045033" sldId="331"/>
        </pc:sldMkLst>
        <pc:spChg chg="mod">
          <ac:chgData name="Carlsen, Frederikke Didia Lønholdt DK - LRI" userId="99cd9282-00eb-4c7f-8b46-5cfa658c920a" providerId="ADAL" clId="{B5C8B87B-518E-4C84-A839-26F7DFD28583}" dt="2023-06-20T07:41:26.805" v="334"/>
          <ac:spMkLst>
            <pc:docMk/>
            <pc:sldMk cId="3584045033" sldId="331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41:35.700" v="336"/>
        <pc:sldMkLst>
          <pc:docMk/>
          <pc:sldMk cId="3517316735" sldId="332"/>
        </pc:sldMkLst>
        <pc:spChg chg="mod">
          <ac:chgData name="Carlsen, Frederikke Didia Lønholdt DK - LRI" userId="99cd9282-00eb-4c7f-8b46-5cfa658c920a" providerId="ADAL" clId="{B5C8B87B-518E-4C84-A839-26F7DFD28583}" dt="2023-06-20T07:41:35.700" v="336"/>
          <ac:spMkLst>
            <pc:docMk/>
            <pc:sldMk cId="3517316735" sldId="332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41:42.868" v="338"/>
        <pc:sldMkLst>
          <pc:docMk/>
          <pc:sldMk cId="3713742149" sldId="333"/>
        </pc:sldMkLst>
        <pc:spChg chg="mod">
          <ac:chgData name="Carlsen, Frederikke Didia Lønholdt DK - LRI" userId="99cd9282-00eb-4c7f-8b46-5cfa658c920a" providerId="ADAL" clId="{B5C8B87B-518E-4C84-A839-26F7DFD28583}" dt="2023-06-20T07:41:42.868" v="338"/>
          <ac:spMkLst>
            <pc:docMk/>
            <pc:sldMk cId="3713742149" sldId="333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41:49.695" v="339" actId="14100"/>
        <pc:sldMkLst>
          <pc:docMk/>
          <pc:sldMk cId="2328677454" sldId="334"/>
        </pc:sldMkLst>
        <pc:spChg chg="mod">
          <ac:chgData name="Carlsen, Frederikke Didia Lønholdt DK - LRI" userId="99cd9282-00eb-4c7f-8b46-5cfa658c920a" providerId="ADAL" clId="{B5C8B87B-518E-4C84-A839-26F7DFD28583}" dt="2023-06-20T07:41:49.695" v="339" actId="14100"/>
          <ac:spMkLst>
            <pc:docMk/>
            <pc:sldMk cId="2328677454" sldId="334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41:59.558" v="341"/>
        <pc:sldMkLst>
          <pc:docMk/>
          <pc:sldMk cId="2596816468" sldId="335"/>
        </pc:sldMkLst>
        <pc:spChg chg="mod">
          <ac:chgData name="Carlsen, Frederikke Didia Lønholdt DK - LRI" userId="99cd9282-00eb-4c7f-8b46-5cfa658c920a" providerId="ADAL" clId="{B5C8B87B-518E-4C84-A839-26F7DFD28583}" dt="2023-06-20T07:41:59.558" v="341"/>
          <ac:spMkLst>
            <pc:docMk/>
            <pc:sldMk cId="2596816468" sldId="335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42:03.376" v="342" actId="14100"/>
        <pc:sldMkLst>
          <pc:docMk/>
          <pc:sldMk cId="4234459565" sldId="336"/>
        </pc:sldMkLst>
        <pc:spChg chg="mod">
          <ac:chgData name="Carlsen, Frederikke Didia Lønholdt DK - LRI" userId="99cd9282-00eb-4c7f-8b46-5cfa658c920a" providerId="ADAL" clId="{B5C8B87B-518E-4C84-A839-26F7DFD28583}" dt="2023-06-20T07:42:03.376" v="342" actId="14100"/>
          <ac:spMkLst>
            <pc:docMk/>
            <pc:sldMk cId="4234459565" sldId="336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42:17.925" v="344" actId="14100"/>
        <pc:sldMkLst>
          <pc:docMk/>
          <pc:sldMk cId="51316199" sldId="338"/>
        </pc:sldMkLst>
        <pc:spChg chg="mod">
          <ac:chgData name="Carlsen, Frederikke Didia Lønholdt DK - LRI" userId="99cd9282-00eb-4c7f-8b46-5cfa658c920a" providerId="ADAL" clId="{B5C8B87B-518E-4C84-A839-26F7DFD28583}" dt="2023-06-20T07:42:17.925" v="344" actId="14100"/>
          <ac:spMkLst>
            <pc:docMk/>
            <pc:sldMk cId="51316199" sldId="338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42:23.159" v="346"/>
        <pc:sldMkLst>
          <pc:docMk/>
          <pc:sldMk cId="1496757697" sldId="339"/>
        </pc:sldMkLst>
        <pc:spChg chg="mod">
          <ac:chgData name="Carlsen, Frederikke Didia Lønholdt DK - LRI" userId="99cd9282-00eb-4c7f-8b46-5cfa658c920a" providerId="ADAL" clId="{B5C8B87B-518E-4C84-A839-26F7DFD28583}" dt="2023-06-20T07:42:23.159" v="346"/>
          <ac:spMkLst>
            <pc:docMk/>
            <pc:sldMk cId="1496757697" sldId="339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42:33.284" v="348"/>
        <pc:sldMkLst>
          <pc:docMk/>
          <pc:sldMk cId="1748885025" sldId="340"/>
        </pc:sldMkLst>
        <pc:spChg chg="mod">
          <ac:chgData name="Carlsen, Frederikke Didia Lønholdt DK - LRI" userId="99cd9282-00eb-4c7f-8b46-5cfa658c920a" providerId="ADAL" clId="{B5C8B87B-518E-4C84-A839-26F7DFD28583}" dt="2023-06-20T07:42:33.284" v="348"/>
          <ac:spMkLst>
            <pc:docMk/>
            <pc:sldMk cId="1748885025" sldId="340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42:45.028" v="350"/>
        <pc:sldMkLst>
          <pc:docMk/>
          <pc:sldMk cId="4259228782" sldId="341"/>
        </pc:sldMkLst>
        <pc:spChg chg="mod">
          <ac:chgData name="Carlsen, Frederikke Didia Lønholdt DK - LRI" userId="99cd9282-00eb-4c7f-8b46-5cfa658c920a" providerId="ADAL" clId="{B5C8B87B-518E-4C84-A839-26F7DFD28583}" dt="2023-06-20T07:42:45.028" v="350"/>
          <ac:spMkLst>
            <pc:docMk/>
            <pc:sldMk cId="4259228782" sldId="341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42:50.596" v="352"/>
        <pc:sldMkLst>
          <pc:docMk/>
          <pc:sldMk cId="3093605002" sldId="342"/>
        </pc:sldMkLst>
        <pc:spChg chg="mod">
          <ac:chgData name="Carlsen, Frederikke Didia Lønholdt DK - LRI" userId="99cd9282-00eb-4c7f-8b46-5cfa658c920a" providerId="ADAL" clId="{B5C8B87B-518E-4C84-A839-26F7DFD28583}" dt="2023-06-20T07:42:50.596" v="352"/>
          <ac:spMkLst>
            <pc:docMk/>
            <pc:sldMk cId="3093605002" sldId="342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42:56.309" v="354"/>
        <pc:sldMkLst>
          <pc:docMk/>
          <pc:sldMk cId="2501051196" sldId="343"/>
        </pc:sldMkLst>
        <pc:spChg chg="mod">
          <ac:chgData name="Carlsen, Frederikke Didia Lønholdt DK - LRI" userId="99cd9282-00eb-4c7f-8b46-5cfa658c920a" providerId="ADAL" clId="{B5C8B87B-518E-4C84-A839-26F7DFD28583}" dt="2023-06-20T07:42:56.309" v="354"/>
          <ac:spMkLst>
            <pc:docMk/>
            <pc:sldMk cId="2501051196" sldId="343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43:08.402" v="357" actId="14100"/>
        <pc:sldMkLst>
          <pc:docMk/>
          <pc:sldMk cId="616012305" sldId="344"/>
        </pc:sldMkLst>
        <pc:spChg chg="mod">
          <ac:chgData name="Carlsen, Frederikke Didia Lønholdt DK - LRI" userId="99cd9282-00eb-4c7f-8b46-5cfa658c920a" providerId="ADAL" clId="{B5C8B87B-518E-4C84-A839-26F7DFD28583}" dt="2023-06-20T07:43:08.402" v="357" actId="14100"/>
          <ac:spMkLst>
            <pc:docMk/>
            <pc:sldMk cId="616012305" sldId="344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43:16.134" v="359"/>
        <pc:sldMkLst>
          <pc:docMk/>
          <pc:sldMk cId="1820977935" sldId="345"/>
        </pc:sldMkLst>
        <pc:spChg chg="mod">
          <ac:chgData name="Carlsen, Frederikke Didia Lønholdt DK - LRI" userId="99cd9282-00eb-4c7f-8b46-5cfa658c920a" providerId="ADAL" clId="{B5C8B87B-518E-4C84-A839-26F7DFD28583}" dt="2023-06-20T07:43:16.134" v="359"/>
          <ac:spMkLst>
            <pc:docMk/>
            <pc:sldMk cId="1820977935" sldId="345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43:20.422" v="360" actId="14100"/>
        <pc:sldMkLst>
          <pc:docMk/>
          <pc:sldMk cId="2201357056" sldId="346"/>
        </pc:sldMkLst>
        <pc:spChg chg="mod">
          <ac:chgData name="Carlsen, Frederikke Didia Lønholdt DK - LRI" userId="99cd9282-00eb-4c7f-8b46-5cfa658c920a" providerId="ADAL" clId="{B5C8B87B-518E-4C84-A839-26F7DFD28583}" dt="2023-06-20T07:43:20.422" v="360" actId="14100"/>
          <ac:spMkLst>
            <pc:docMk/>
            <pc:sldMk cId="2201357056" sldId="346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43:27.896" v="362" actId="14100"/>
        <pc:sldMkLst>
          <pc:docMk/>
          <pc:sldMk cId="2171078368" sldId="347"/>
        </pc:sldMkLst>
        <pc:spChg chg="mod">
          <ac:chgData name="Carlsen, Frederikke Didia Lønholdt DK - LRI" userId="99cd9282-00eb-4c7f-8b46-5cfa658c920a" providerId="ADAL" clId="{B5C8B87B-518E-4C84-A839-26F7DFD28583}" dt="2023-06-20T07:43:27.896" v="362" actId="14100"/>
          <ac:spMkLst>
            <pc:docMk/>
            <pc:sldMk cId="2171078368" sldId="347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43:35.462" v="364"/>
        <pc:sldMkLst>
          <pc:docMk/>
          <pc:sldMk cId="3636206922" sldId="348"/>
        </pc:sldMkLst>
        <pc:spChg chg="mod">
          <ac:chgData name="Carlsen, Frederikke Didia Lønholdt DK - LRI" userId="99cd9282-00eb-4c7f-8b46-5cfa658c920a" providerId="ADAL" clId="{B5C8B87B-518E-4C84-A839-26F7DFD28583}" dt="2023-06-20T07:43:35.462" v="364"/>
          <ac:spMkLst>
            <pc:docMk/>
            <pc:sldMk cId="3636206922" sldId="348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43:41.055" v="365" actId="14100"/>
        <pc:sldMkLst>
          <pc:docMk/>
          <pc:sldMk cId="1013107873" sldId="349"/>
        </pc:sldMkLst>
        <pc:spChg chg="mod">
          <ac:chgData name="Carlsen, Frederikke Didia Lønholdt DK - LRI" userId="99cd9282-00eb-4c7f-8b46-5cfa658c920a" providerId="ADAL" clId="{B5C8B87B-518E-4C84-A839-26F7DFD28583}" dt="2023-06-20T07:43:41.055" v="365" actId="14100"/>
          <ac:spMkLst>
            <pc:docMk/>
            <pc:sldMk cId="1013107873" sldId="349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43:46.456" v="366" actId="14100"/>
        <pc:sldMkLst>
          <pc:docMk/>
          <pc:sldMk cId="4145870086" sldId="350"/>
        </pc:sldMkLst>
        <pc:spChg chg="mod">
          <ac:chgData name="Carlsen, Frederikke Didia Lønholdt DK - LRI" userId="99cd9282-00eb-4c7f-8b46-5cfa658c920a" providerId="ADAL" clId="{B5C8B87B-518E-4C84-A839-26F7DFD28583}" dt="2023-06-20T07:43:46.456" v="366" actId="14100"/>
          <ac:spMkLst>
            <pc:docMk/>
            <pc:sldMk cId="4145870086" sldId="350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43:54.709" v="368"/>
        <pc:sldMkLst>
          <pc:docMk/>
          <pc:sldMk cId="2675615335" sldId="351"/>
        </pc:sldMkLst>
        <pc:spChg chg="mod">
          <ac:chgData name="Carlsen, Frederikke Didia Lønholdt DK - LRI" userId="99cd9282-00eb-4c7f-8b46-5cfa658c920a" providerId="ADAL" clId="{B5C8B87B-518E-4C84-A839-26F7DFD28583}" dt="2023-06-20T07:43:54.709" v="368"/>
          <ac:spMkLst>
            <pc:docMk/>
            <pc:sldMk cId="2675615335" sldId="351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44:00.698" v="369" actId="14100"/>
        <pc:sldMkLst>
          <pc:docMk/>
          <pc:sldMk cId="1443657935" sldId="352"/>
        </pc:sldMkLst>
        <pc:spChg chg="mod">
          <ac:chgData name="Carlsen, Frederikke Didia Lønholdt DK - LRI" userId="99cd9282-00eb-4c7f-8b46-5cfa658c920a" providerId="ADAL" clId="{B5C8B87B-518E-4C84-A839-26F7DFD28583}" dt="2023-06-20T07:44:00.698" v="369" actId="14100"/>
          <ac:spMkLst>
            <pc:docMk/>
            <pc:sldMk cId="1443657935" sldId="352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44:05.230" v="370" actId="14100"/>
        <pc:sldMkLst>
          <pc:docMk/>
          <pc:sldMk cId="4098077239" sldId="353"/>
        </pc:sldMkLst>
        <pc:spChg chg="mod">
          <ac:chgData name="Carlsen, Frederikke Didia Lønholdt DK - LRI" userId="99cd9282-00eb-4c7f-8b46-5cfa658c920a" providerId="ADAL" clId="{B5C8B87B-518E-4C84-A839-26F7DFD28583}" dt="2023-06-20T07:44:05.230" v="370" actId="14100"/>
          <ac:spMkLst>
            <pc:docMk/>
            <pc:sldMk cId="4098077239" sldId="353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44:17.168" v="372" actId="20577"/>
        <pc:sldMkLst>
          <pc:docMk/>
          <pc:sldMk cId="1855156776" sldId="354"/>
        </pc:sldMkLst>
        <pc:spChg chg="mod">
          <ac:chgData name="Carlsen, Frederikke Didia Lønholdt DK - LRI" userId="99cd9282-00eb-4c7f-8b46-5cfa658c920a" providerId="ADAL" clId="{B5C8B87B-518E-4C84-A839-26F7DFD28583}" dt="2023-06-20T07:44:17.168" v="372" actId="20577"/>
          <ac:spMkLst>
            <pc:docMk/>
            <pc:sldMk cId="1855156776" sldId="354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44:26.948" v="374"/>
        <pc:sldMkLst>
          <pc:docMk/>
          <pc:sldMk cId="2227283964" sldId="355"/>
        </pc:sldMkLst>
        <pc:spChg chg="mod">
          <ac:chgData name="Carlsen, Frederikke Didia Lønholdt DK - LRI" userId="99cd9282-00eb-4c7f-8b46-5cfa658c920a" providerId="ADAL" clId="{B5C8B87B-518E-4C84-A839-26F7DFD28583}" dt="2023-06-20T07:44:26.948" v="374"/>
          <ac:spMkLst>
            <pc:docMk/>
            <pc:sldMk cId="2227283964" sldId="355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44:40.537" v="377" actId="14100"/>
        <pc:sldMkLst>
          <pc:docMk/>
          <pc:sldMk cId="811968886" sldId="356"/>
        </pc:sldMkLst>
        <pc:spChg chg="mod">
          <ac:chgData name="Carlsen, Frederikke Didia Lønholdt DK - LRI" userId="99cd9282-00eb-4c7f-8b46-5cfa658c920a" providerId="ADAL" clId="{B5C8B87B-518E-4C84-A839-26F7DFD28583}" dt="2023-06-20T07:44:40.537" v="377" actId="14100"/>
          <ac:spMkLst>
            <pc:docMk/>
            <pc:sldMk cId="811968886" sldId="356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44:48.133" v="379"/>
        <pc:sldMkLst>
          <pc:docMk/>
          <pc:sldMk cId="1253462436" sldId="357"/>
        </pc:sldMkLst>
        <pc:spChg chg="mod">
          <ac:chgData name="Carlsen, Frederikke Didia Lønholdt DK - LRI" userId="99cd9282-00eb-4c7f-8b46-5cfa658c920a" providerId="ADAL" clId="{B5C8B87B-518E-4C84-A839-26F7DFD28583}" dt="2023-06-20T07:44:48.133" v="379"/>
          <ac:spMkLst>
            <pc:docMk/>
            <pc:sldMk cId="1253462436" sldId="357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45:01.391" v="384" actId="20577"/>
        <pc:sldMkLst>
          <pc:docMk/>
          <pc:sldMk cId="1174051786" sldId="358"/>
        </pc:sldMkLst>
        <pc:spChg chg="mod">
          <ac:chgData name="Carlsen, Frederikke Didia Lønholdt DK - LRI" userId="99cd9282-00eb-4c7f-8b46-5cfa658c920a" providerId="ADAL" clId="{B5C8B87B-518E-4C84-A839-26F7DFD28583}" dt="2023-06-20T07:45:01.391" v="384" actId="20577"/>
          <ac:spMkLst>
            <pc:docMk/>
            <pc:sldMk cId="1174051786" sldId="358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45:09.879" v="386"/>
        <pc:sldMkLst>
          <pc:docMk/>
          <pc:sldMk cId="2234256528" sldId="361"/>
        </pc:sldMkLst>
        <pc:spChg chg="mod">
          <ac:chgData name="Carlsen, Frederikke Didia Lønholdt DK - LRI" userId="99cd9282-00eb-4c7f-8b46-5cfa658c920a" providerId="ADAL" clId="{B5C8B87B-518E-4C84-A839-26F7DFD28583}" dt="2023-06-20T07:45:09.879" v="386"/>
          <ac:spMkLst>
            <pc:docMk/>
            <pc:sldMk cId="2234256528" sldId="361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45:16.934" v="388"/>
        <pc:sldMkLst>
          <pc:docMk/>
          <pc:sldMk cId="4009505291" sldId="362"/>
        </pc:sldMkLst>
        <pc:spChg chg="mod">
          <ac:chgData name="Carlsen, Frederikke Didia Lønholdt DK - LRI" userId="99cd9282-00eb-4c7f-8b46-5cfa658c920a" providerId="ADAL" clId="{B5C8B87B-518E-4C84-A839-26F7DFD28583}" dt="2023-06-20T07:45:16.934" v="388"/>
          <ac:spMkLst>
            <pc:docMk/>
            <pc:sldMk cId="4009505291" sldId="362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45:24.821" v="390"/>
        <pc:sldMkLst>
          <pc:docMk/>
          <pc:sldMk cId="701701658" sldId="363"/>
        </pc:sldMkLst>
        <pc:spChg chg="mod">
          <ac:chgData name="Carlsen, Frederikke Didia Lønholdt DK - LRI" userId="99cd9282-00eb-4c7f-8b46-5cfa658c920a" providerId="ADAL" clId="{B5C8B87B-518E-4C84-A839-26F7DFD28583}" dt="2023-06-20T07:45:24.821" v="390"/>
          <ac:spMkLst>
            <pc:docMk/>
            <pc:sldMk cId="701701658" sldId="363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45:31.060" v="392"/>
        <pc:sldMkLst>
          <pc:docMk/>
          <pc:sldMk cId="1808385101" sldId="364"/>
        </pc:sldMkLst>
        <pc:spChg chg="mod">
          <ac:chgData name="Carlsen, Frederikke Didia Lønholdt DK - LRI" userId="99cd9282-00eb-4c7f-8b46-5cfa658c920a" providerId="ADAL" clId="{B5C8B87B-518E-4C84-A839-26F7DFD28583}" dt="2023-06-20T07:45:31.060" v="392"/>
          <ac:spMkLst>
            <pc:docMk/>
            <pc:sldMk cId="1808385101" sldId="364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45:39.764" v="394"/>
        <pc:sldMkLst>
          <pc:docMk/>
          <pc:sldMk cId="3819008422" sldId="365"/>
        </pc:sldMkLst>
        <pc:spChg chg="mod">
          <ac:chgData name="Carlsen, Frederikke Didia Lønholdt DK - LRI" userId="99cd9282-00eb-4c7f-8b46-5cfa658c920a" providerId="ADAL" clId="{B5C8B87B-518E-4C84-A839-26F7DFD28583}" dt="2023-06-20T07:45:39.764" v="394"/>
          <ac:spMkLst>
            <pc:docMk/>
            <pc:sldMk cId="3819008422" sldId="365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45:45.189" v="396"/>
        <pc:sldMkLst>
          <pc:docMk/>
          <pc:sldMk cId="1426008389" sldId="366"/>
        </pc:sldMkLst>
        <pc:spChg chg="mod">
          <ac:chgData name="Carlsen, Frederikke Didia Lønholdt DK - LRI" userId="99cd9282-00eb-4c7f-8b46-5cfa658c920a" providerId="ADAL" clId="{B5C8B87B-518E-4C84-A839-26F7DFD28583}" dt="2023-06-20T07:45:45.189" v="396"/>
          <ac:spMkLst>
            <pc:docMk/>
            <pc:sldMk cId="1426008389" sldId="366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45:51.635" v="398"/>
        <pc:sldMkLst>
          <pc:docMk/>
          <pc:sldMk cId="1092961112" sldId="367"/>
        </pc:sldMkLst>
        <pc:spChg chg="mod">
          <ac:chgData name="Carlsen, Frederikke Didia Lønholdt DK - LRI" userId="99cd9282-00eb-4c7f-8b46-5cfa658c920a" providerId="ADAL" clId="{B5C8B87B-518E-4C84-A839-26F7DFD28583}" dt="2023-06-20T07:45:51.635" v="398"/>
          <ac:spMkLst>
            <pc:docMk/>
            <pc:sldMk cId="1092961112" sldId="367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45:57.255" v="400"/>
        <pc:sldMkLst>
          <pc:docMk/>
          <pc:sldMk cId="3274196749" sldId="368"/>
        </pc:sldMkLst>
        <pc:spChg chg="mod">
          <ac:chgData name="Carlsen, Frederikke Didia Lønholdt DK - LRI" userId="99cd9282-00eb-4c7f-8b46-5cfa658c920a" providerId="ADAL" clId="{B5C8B87B-518E-4C84-A839-26F7DFD28583}" dt="2023-06-20T07:45:57.255" v="400"/>
          <ac:spMkLst>
            <pc:docMk/>
            <pc:sldMk cId="3274196749" sldId="368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46:05.221" v="402"/>
        <pc:sldMkLst>
          <pc:docMk/>
          <pc:sldMk cId="1287064981" sldId="369"/>
        </pc:sldMkLst>
        <pc:spChg chg="mod">
          <ac:chgData name="Carlsen, Frederikke Didia Lønholdt DK - LRI" userId="99cd9282-00eb-4c7f-8b46-5cfa658c920a" providerId="ADAL" clId="{B5C8B87B-518E-4C84-A839-26F7DFD28583}" dt="2023-06-20T07:46:05.221" v="402"/>
          <ac:spMkLst>
            <pc:docMk/>
            <pc:sldMk cId="1287064981" sldId="369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46:11.412" v="404"/>
        <pc:sldMkLst>
          <pc:docMk/>
          <pc:sldMk cId="2994858478" sldId="370"/>
        </pc:sldMkLst>
        <pc:spChg chg="mod">
          <ac:chgData name="Carlsen, Frederikke Didia Lønholdt DK - LRI" userId="99cd9282-00eb-4c7f-8b46-5cfa658c920a" providerId="ADAL" clId="{B5C8B87B-518E-4C84-A839-26F7DFD28583}" dt="2023-06-20T07:46:11.412" v="404"/>
          <ac:spMkLst>
            <pc:docMk/>
            <pc:sldMk cId="2994858478" sldId="370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46:17.830" v="406"/>
        <pc:sldMkLst>
          <pc:docMk/>
          <pc:sldMk cId="1406264178" sldId="371"/>
        </pc:sldMkLst>
        <pc:spChg chg="mod">
          <ac:chgData name="Carlsen, Frederikke Didia Lønholdt DK - LRI" userId="99cd9282-00eb-4c7f-8b46-5cfa658c920a" providerId="ADAL" clId="{B5C8B87B-518E-4C84-A839-26F7DFD28583}" dt="2023-06-20T07:46:17.830" v="406"/>
          <ac:spMkLst>
            <pc:docMk/>
            <pc:sldMk cId="1406264178" sldId="371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46:23.717" v="408"/>
        <pc:sldMkLst>
          <pc:docMk/>
          <pc:sldMk cId="37929858" sldId="372"/>
        </pc:sldMkLst>
        <pc:spChg chg="mod">
          <ac:chgData name="Carlsen, Frederikke Didia Lønholdt DK - LRI" userId="99cd9282-00eb-4c7f-8b46-5cfa658c920a" providerId="ADAL" clId="{B5C8B87B-518E-4C84-A839-26F7DFD28583}" dt="2023-06-20T07:46:23.717" v="408"/>
          <ac:spMkLst>
            <pc:docMk/>
            <pc:sldMk cId="37929858" sldId="372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46:29.572" v="410"/>
        <pc:sldMkLst>
          <pc:docMk/>
          <pc:sldMk cId="2611059213" sldId="373"/>
        </pc:sldMkLst>
        <pc:spChg chg="mod">
          <ac:chgData name="Carlsen, Frederikke Didia Lønholdt DK - LRI" userId="99cd9282-00eb-4c7f-8b46-5cfa658c920a" providerId="ADAL" clId="{B5C8B87B-518E-4C84-A839-26F7DFD28583}" dt="2023-06-20T07:46:29.572" v="410"/>
          <ac:spMkLst>
            <pc:docMk/>
            <pc:sldMk cId="2611059213" sldId="373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46:35.061" v="412"/>
        <pc:sldMkLst>
          <pc:docMk/>
          <pc:sldMk cId="138925609" sldId="374"/>
        </pc:sldMkLst>
        <pc:spChg chg="mod">
          <ac:chgData name="Carlsen, Frederikke Didia Lønholdt DK - LRI" userId="99cd9282-00eb-4c7f-8b46-5cfa658c920a" providerId="ADAL" clId="{B5C8B87B-518E-4C84-A839-26F7DFD28583}" dt="2023-06-20T07:46:35.061" v="412"/>
          <ac:spMkLst>
            <pc:docMk/>
            <pc:sldMk cId="138925609" sldId="374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46:44.596" v="413" actId="14100"/>
        <pc:sldMkLst>
          <pc:docMk/>
          <pc:sldMk cId="4074358206" sldId="375"/>
        </pc:sldMkLst>
        <pc:spChg chg="mod">
          <ac:chgData name="Carlsen, Frederikke Didia Lønholdt DK - LRI" userId="99cd9282-00eb-4c7f-8b46-5cfa658c920a" providerId="ADAL" clId="{B5C8B87B-518E-4C84-A839-26F7DFD28583}" dt="2023-06-20T07:46:44.596" v="413" actId="14100"/>
          <ac:spMkLst>
            <pc:docMk/>
            <pc:sldMk cId="4074358206" sldId="375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46:58.358" v="415"/>
        <pc:sldMkLst>
          <pc:docMk/>
          <pc:sldMk cId="7531257" sldId="376"/>
        </pc:sldMkLst>
        <pc:spChg chg="mod">
          <ac:chgData name="Carlsen, Frederikke Didia Lønholdt DK - LRI" userId="99cd9282-00eb-4c7f-8b46-5cfa658c920a" providerId="ADAL" clId="{B5C8B87B-518E-4C84-A839-26F7DFD28583}" dt="2023-06-20T07:46:58.358" v="415"/>
          <ac:spMkLst>
            <pc:docMk/>
            <pc:sldMk cId="7531257" sldId="376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47:04.885" v="417"/>
        <pc:sldMkLst>
          <pc:docMk/>
          <pc:sldMk cId="3906573675" sldId="377"/>
        </pc:sldMkLst>
        <pc:spChg chg="mod">
          <ac:chgData name="Carlsen, Frederikke Didia Lønholdt DK - LRI" userId="99cd9282-00eb-4c7f-8b46-5cfa658c920a" providerId="ADAL" clId="{B5C8B87B-518E-4C84-A839-26F7DFD28583}" dt="2023-06-20T07:47:04.885" v="417"/>
          <ac:spMkLst>
            <pc:docMk/>
            <pc:sldMk cId="3906573675" sldId="377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47:10.773" v="419"/>
        <pc:sldMkLst>
          <pc:docMk/>
          <pc:sldMk cId="1503200726" sldId="378"/>
        </pc:sldMkLst>
        <pc:spChg chg="mod">
          <ac:chgData name="Carlsen, Frederikke Didia Lønholdt DK - LRI" userId="99cd9282-00eb-4c7f-8b46-5cfa658c920a" providerId="ADAL" clId="{B5C8B87B-518E-4C84-A839-26F7DFD28583}" dt="2023-06-20T07:47:10.773" v="419"/>
          <ac:spMkLst>
            <pc:docMk/>
            <pc:sldMk cId="1503200726" sldId="378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47:17.061" v="421"/>
        <pc:sldMkLst>
          <pc:docMk/>
          <pc:sldMk cId="4093956224" sldId="379"/>
        </pc:sldMkLst>
        <pc:spChg chg="mod">
          <ac:chgData name="Carlsen, Frederikke Didia Lønholdt DK - LRI" userId="99cd9282-00eb-4c7f-8b46-5cfa658c920a" providerId="ADAL" clId="{B5C8B87B-518E-4C84-A839-26F7DFD28583}" dt="2023-06-20T07:47:17.061" v="421"/>
          <ac:spMkLst>
            <pc:docMk/>
            <pc:sldMk cId="4093956224" sldId="379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47:22.804" v="423"/>
        <pc:sldMkLst>
          <pc:docMk/>
          <pc:sldMk cId="725623689" sldId="380"/>
        </pc:sldMkLst>
        <pc:spChg chg="mod">
          <ac:chgData name="Carlsen, Frederikke Didia Lønholdt DK - LRI" userId="99cd9282-00eb-4c7f-8b46-5cfa658c920a" providerId="ADAL" clId="{B5C8B87B-518E-4C84-A839-26F7DFD28583}" dt="2023-06-20T07:47:22.804" v="423"/>
          <ac:spMkLst>
            <pc:docMk/>
            <pc:sldMk cId="725623689" sldId="380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47:33.535" v="428" actId="20577"/>
        <pc:sldMkLst>
          <pc:docMk/>
          <pc:sldMk cId="1309461479" sldId="381"/>
        </pc:sldMkLst>
        <pc:spChg chg="mod">
          <ac:chgData name="Carlsen, Frederikke Didia Lønholdt DK - LRI" userId="99cd9282-00eb-4c7f-8b46-5cfa658c920a" providerId="ADAL" clId="{B5C8B87B-518E-4C84-A839-26F7DFD28583}" dt="2023-06-20T07:47:33.535" v="428" actId="20577"/>
          <ac:spMkLst>
            <pc:docMk/>
            <pc:sldMk cId="1309461479" sldId="381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47:39.721" v="429" actId="14100"/>
        <pc:sldMkLst>
          <pc:docMk/>
          <pc:sldMk cId="2628915266" sldId="382"/>
        </pc:sldMkLst>
        <pc:spChg chg="mod">
          <ac:chgData name="Carlsen, Frederikke Didia Lønholdt DK - LRI" userId="99cd9282-00eb-4c7f-8b46-5cfa658c920a" providerId="ADAL" clId="{B5C8B87B-518E-4C84-A839-26F7DFD28583}" dt="2023-06-20T07:47:39.721" v="429" actId="14100"/>
          <ac:spMkLst>
            <pc:docMk/>
            <pc:sldMk cId="2628915266" sldId="382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47:44.876" v="430" actId="14100"/>
        <pc:sldMkLst>
          <pc:docMk/>
          <pc:sldMk cId="1362172960" sldId="383"/>
        </pc:sldMkLst>
        <pc:spChg chg="mod">
          <ac:chgData name="Carlsen, Frederikke Didia Lønholdt DK - LRI" userId="99cd9282-00eb-4c7f-8b46-5cfa658c920a" providerId="ADAL" clId="{B5C8B87B-518E-4C84-A839-26F7DFD28583}" dt="2023-06-20T07:47:44.876" v="430" actId="14100"/>
          <ac:spMkLst>
            <pc:docMk/>
            <pc:sldMk cId="1362172960" sldId="383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47:49.136" v="431" actId="14100"/>
        <pc:sldMkLst>
          <pc:docMk/>
          <pc:sldMk cId="1474701206" sldId="384"/>
        </pc:sldMkLst>
        <pc:spChg chg="mod">
          <ac:chgData name="Carlsen, Frederikke Didia Lønholdt DK - LRI" userId="99cd9282-00eb-4c7f-8b46-5cfa658c920a" providerId="ADAL" clId="{B5C8B87B-518E-4C84-A839-26F7DFD28583}" dt="2023-06-20T07:47:49.136" v="431" actId="14100"/>
          <ac:spMkLst>
            <pc:docMk/>
            <pc:sldMk cId="1474701206" sldId="384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47:53.526" v="432" actId="14100"/>
        <pc:sldMkLst>
          <pc:docMk/>
          <pc:sldMk cId="75698843" sldId="385"/>
        </pc:sldMkLst>
        <pc:spChg chg="mod">
          <ac:chgData name="Carlsen, Frederikke Didia Lønholdt DK - LRI" userId="99cd9282-00eb-4c7f-8b46-5cfa658c920a" providerId="ADAL" clId="{B5C8B87B-518E-4C84-A839-26F7DFD28583}" dt="2023-06-20T07:47:53.526" v="432" actId="14100"/>
          <ac:spMkLst>
            <pc:docMk/>
            <pc:sldMk cId="75698843" sldId="385"/>
            <ac:spMk id="5" creationId="{AC86D9A9-9206-7493-12B9-D8FB45BC17CE}"/>
          </ac:spMkLst>
        </pc:spChg>
      </pc:sldChg>
      <pc:sldChg chg="del">
        <pc:chgData name="Carlsen, Frederikke Didia Lønholdt DK - LRI" userId="99cd9282-00eb-4c7f-8b46-5cfa658c920a" providerId="ADAL" clId="{B5C8B87B-518E-4C84-A839-26F7DFD28583}" dt="2023-06-20T07:48:10.661" v="433" actId="2696"/>
        <pc:sldMkLst>
          <pc:docMk/>
          <pc:sldMk cId="2553439992" sldId="386"/>
        </pc:sldMkLst>
      </pc:sldChg>
      <pc:sldChg chg="modSp mod">
        <pc:chgData name="Carlsen, Frederikke Didia Lønholdt DK - LRI" userId="99cd9282-00eb-4c7f-8b46-5cfa658c920a" providerId="ADAL" clId="{B5C8B87B-518E-4C84-A839-26F7DFD28583}" dt="2023-06-20T07:48:17.348" v="435"/>
        <pc:sldMkLst>
          <pc:docMk/>
          <pc:sldMk cId="1323528139" sldId="387"/>
        </pc:sldMkLst>
        <pc:spChg chg="mod">
          <ac:chgData name="Carlsen, Frederikke Didia Lønholdt DK - LRI" userId="99cd9282-00eb-4c7f-8b46-5cfa658c920a" providerId="ADAL" clId="{B5C8B87B-518E-4C84-A839-26F7DFD28583}" dt="2023-06-20T07:48:17.348" v="435"/>
          <ac:spMkLst>
            <pc:docMk/>
            <pc:sldMk cId="1323528139" sldId="387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48:23.061" v="437"/>
        <pc:sldMkLst>
          <pc:docMk/>
          <pc:sldMk cId="3873993916" sldId="388"/>
        </pc:sldMkLst>
        <pc:spChg chg="mod">
          <ac:chgData name="Carlsen, Frederikke Didia Lønholdt DK - LRI" userId="99cd9282-00eb-4c7f-8b46-5cfa658c920a" providerId="ADAL" clId="{B5C8B87B-518E-4C84-A839-26F7DFD28583}" dt="2023-06-20T07:48:23.061" v="437"/>
          <ac:spMkLst>
            <pc:docMk/>
            <pc:sldMk cId="3873993916" sldId="388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48:30.499" v="439"/>
        <pc:sldMkLst>
          <pc:docMk/>
          <pc:sldMk cId="3680369596" sldId="389"/>
        </pc:sldMkLst>
        <pc:spChg chg="mod">
          <ac:chgData name="Carlsen, Frederikke Didia Lønholdt DK - LRI" userId="99cd9282-00eb-4c7f-8b46-5cfa658c920a" providerId="ADAL" clId="{B5C8B87B-518E-4C84-A839-26F7DFD28583}" dt="2023-06-20T07:48:30.499" v="439"/>
          <ac:spMkLst>
            <pc:docMk/>
            <pc:sldMk cId="3680369596" sldId="389"/>
            <ac:spMk id="5" creationId="{AC86D9A9-9206-7493-12B9-D8FB45BC17CE}"/>
          </ac:spMkLst>
        </pc:spChg>
      </pc:sldChg>
      <pc:sldChg chg="modSp mod">
        <pc:chgData name="Carlsen, Frederikke Didia Lønholdt DK - LRI" userId="99cd9282-00eb-4c7f-8b46-5cfa658c920a" providerId="ADAL" clId="{B5C8B87B-518E-4C84-A839-26F7DFD28583}" dt="2023-06-20T07:48:41.093" v="443"/>
        <pc:sldMkLst>
          <pc:docMk/>
          <pc:sldMk cId="1898734816" sldId="390"/>
        </pc:sldMkLst>
        <pc:spChg chg="mod">
          <ac:chgData name="Carlsen, Frederikke Didia Lønholdt DK - LRI" userId="99cd9282-00eb-4c7f-8b46-5cfa658c920a" providerId="ADAL" clId="{B5C8B87B-518E-4C84-A839-26F7DFD28583}" dt="2023-06-20T07:48:41.093" v="443"/>
          <ac:spMkLst>
            <pc:docMk/>
            <pc:sldMk cId="1898734816" sldId="390"/>
            <ac:spMk id="5" creationId="{AC86D9A9-9206-7493-12B9-D8FB45BC17CE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479D74-9217-3321-01CA-DAD48A4C9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0596BA1B-457A-E485-DD32-F2CB79A3ED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964DEBC-72D0-916F-D9C2-24D0B2AFD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DDBEE-7B5D-412A-BE9E-15288E2DC898}" type="datetimeFigureOut">
              <a:rPr lang="da-DK" smtClean="0"/>
              <a:t>20-06-2023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16CC291-E55C-F1D3-0683-1DD4FEF49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40E8AAC-C40F-F73F-CE55-D6109EACC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23B43-BC1A-4CA0-B88F-2E55D9308F2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15334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53E7F5-6A93-9176-DFEE-5ED4D3BA9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C7A292BA-DA07-961B-2BDF-25514EEBA7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1FFC09A-25CA-19FF-395C-38CDBD677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DDBEE-7B5D-412A-BE9E-15288E2DC898}" type="datetimeFigureOut">
              <a:rPr lang="da-DK" smtClean="0"/>
              <a:t>20-06-2023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ED2BE8C-B22E-EF37-E5A0-4AB278FA0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C416A90-259F-C168-8408-3D4E25A6C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23B43-BC1A-4CA0-B88F-2E55D9308F2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1828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9616B496-9F5A-5EF2-9627-E7D96BF192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BD54E7AF-F2B8-A86D-24F0-2B5DAC8C7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A4C58E2-B994-EABA-780C-E478C370D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DDBEE-7B5D-412A-BE9E-15288E2DC898}" type="datetimeFigureOut">
              <a:rPr lang="da-DK" smtClean="0"/>
              <a:t>20-06-2023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D9BA559-4E36-C9FB-5502-3CE00CB9A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87BB8B2-0102-8A8A-4F9E-8B49A08A7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23B43-BC1A-4CA0-B88F-2E55D9308F2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75596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22206C-F1DB-2CD3-C8C3-EE9198DD7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0B8A145-D744-FCCF-432F-97301C4B7A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2D39211-E23E-ACD3-111F-8B50567DC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DDBEE-7B5D-412A-BE9E-15288E2DC898}" type="datetimeFigureOut">
              <a:rPr lang="da-DK" smtClean="0"/>
              <a:t>20-06-2023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37A75AC-A911-7D47-FCCD-A86BD38F2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D861A59-C847-8F7B-F90E-BD17C9633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23B43-BC1A-4CA0-B88F-2E55D9308F2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36251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9D91E1-1B17-EAE0-6011-8A37A647A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9049791-CBBB-FBC2-ABD0-4A1B16847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0AFF2A7-4890-224B-2BCA-93702C9BB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DDBEE-7B5D-412A-BE9E-15288E2DC898}" type="datetimeFigureOut">
              <a:rPr lang="da-DK" smtClean="0"/>
              <a:t>20-06-2023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96E45DD-EEB4-05B1-72CD-623E57E5A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CBECA0B-C3CE-FE4A-8BB7-AD8FC6FFD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23B43-BC1A-4CA0-B88F-2E55D9308F2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13437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78D9A3-DC2D-389E-A12B-3C2C234C7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24714AD-5987-73DE-BC36-785EC84D61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67C4180-EF32-C197-A3A5-151928999D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F0B8C92E-B772-70D1-10E2-5170B771E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DDBEE-7B5D-412A-BE9E-15288E2DC898}" type="datetimeFigureOut">
              <a:rPr lang="da-DK" smtClean="0"/>
              <a:t>20-06-2023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26BFB66-BF0A-913E-05E2-22B53C25C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519215E6-42BE-9585-02C4-07D858866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23B43-BC1A-4CA0-B88F-2E55D9308F2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51866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FE85C9-0926-925F-0EFE-691C7511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37EE199-42F3-6DDF-B69A-5A8BBC1538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4524B312-C2F3-F5BF-F912-A3C96A46F8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AFDB71E4-0D81-FAF3-037F-2E39C0D92F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0534FF07-750F-C43F-0047-0618D2017A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B431F7B6-1413-B478-2294-35F14B9FE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DDBEE-7B5D-412A-BE9E-15288E2DC898}" type="datetimeFigureOut">
              <a:rPr lang="da-DK" smtClean="0"/>
              <a:t>20-06-2023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02E6F556-C029-09F6-A321-B86D8868E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CC07CB14-1AAE-8CA8-F5AE-462D1784D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23B43-BC1A-4CA0-B88F-2E55D9308F2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56381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1D208D-4885-00AB-A115-7F7829154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66ACA81A-BC25-599D-E00D-28DBE75E6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DDBEE-7B5D-412A-BE9E-15288E2DC898}" type="datetimeFigureOut">
              <a:rPr lang="da-DK" smtClean="0"/>
              <a:t>20-06-2023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053568E-5878-4E2B-684B-FBE4E6337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9AE93854-51C4-3631-D044-CC979A6C1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23B43-BC1A-4CA0-B88F-2E55D9308F2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24273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41FF9130-9DE5-095A-DE00-7562888F0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DDBEE-7B5D-412A-BE9E-15288E2DC898}" type="datetimeFigureOut">
              <a:rPr lang="da-DK" smtClean="0"/>
              <a:t>20-06-2023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D22B3530-2C4B-FC7B-6D45-9E27BD4D9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865EF1B-5919-855B-BEE1-A9E31A8BD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23B43-BC1A-4CA0-B88F-2E55D9308F2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25862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CC2B4D-E71B-C425-2A99-7F71400C8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1E3B447-A24C-6A19-6E6C-EDFE7C822D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8D14A91-62F5-934B-2595-68FFAA64D0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EECBB5C-10BE-D78F-FD6C-4413C738A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DDBEE-7B5D-412A-BE9E-15288E2DC898}" type="datetimeFigureOut">
              <a:rPr lang="da-DK" smtClean="0"/>
              <a:t>20-06-2023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52D2EEC6-8AF4-983E-38FC-F96CDC962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D0817795-0F29-170A-EEA4-449234FD8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23B43-BC1A-4CA0-B88F-2E55D9308F2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21695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8A9A6B-1970-F4CD-8D5D-382C78000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87697EE9-A912-B835-A243-2F824D684F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DB15108-0D8A-D0DD-6FBA-8F972A2DA3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FCF3B3BB-27FA-B440-91FB-284E421D9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DDBEE-7B5D-412A-BE9E-15288E2DC898}" type="datetimeFigureOut">
              <a:rPr lang="da-DK" smtClean="0"/>
              <a:t>20-06-2023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5B5FBDC9-D782-2B57-EE2F-BA7B09E47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161B4CE3-F9CD-8794-DA0C-6F25D7107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23B43-BC1A-4CA0-B88F-2E55D9308F2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89776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ADDD1203-BC3C-19F8-5A55-D2151B3BF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506AB7C-232F-0AD5-7E59-B0D52ECA88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A157311-5A06-52F2-4433-ADFAB6BF92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DDBEE-7B5D-412A-BE9E-15288E2DC898}" type="datetimeFigureOut">
              <a:rPr lang="da-DK" smtClean="0"/>
              <a:t>20-06-2023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2897208-85CC-700C-FB0D-AE10FEA4C7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7F748C5-2A18-33A0-B03B-9695D636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723B43-BC1A-4CA0-B88F-2E55D9308F2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50998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hyperlink" Target="https://tsmc.dk/" TargetMode="Externa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hyperlink" Target="https://tsmc.dk/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hyperlink" Target="https://www.ddv.org/maintenance-excellence-hvad-kan-vi-bruge-det-til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>
            <a:extLst>
              <a:ext uri="{FF2B5EF4-FFF2-40B4-BE49-F238E27FC236}">
                <a16:creationId xmlns:a16="http://schemas.microsoft.com/office/drawing/2014/main" id="{00CF12EE-6F14-1145-901F-FD17EE6E3134}"/>
              </a:ext>
            </a:extLst>
          </p:cNvPr>
          <p:cNvSpPr txBox="1"/>
          <p:nvPr/>
        </p:nvSpPr>
        <p:spPr>
          <a:xfrm>
            <a:off x="5421086" y="819474"/>
            <a:ext cx="63879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/>
              <a:t>Figurer til </a:t>
            </a:r>
          </a:p>
          <a:p>
            <a:pPr algn="ctr"/>
            <a:endParaRPr lang="da-DK" dirty="0"/>
          </a:p>
          <a:p>
            <a:pPr algn="ctr"/>
            <a:r>
              <a:rPr lang="da-DK" dirty="0"/>
              <a:t>Ledelsessystemer </a:t>
            </a:r>
          </a:p>
          <a:p>
            <a:pPr algn="ctr"/>
            <a:r>
              <a:rPr lang="da-DK" dirty="0"/>
              <a:t>Teknisk ledelse af miljø, arbejdsmiljø, kvalitet og vedligehold</a:t>
            </a:r>
          </a:p>
          <a:p>
            <a:pPr algn="ctr"/>
            <a:endParaRPr lang="da-DK" dirty="0"/>
          </a:p>
          <a:p>
            <a:pPr algn="ctr"/>
            <a:r>
              <a:rPr lang="da-DK" dirty="0"/>
              <a:t>Kan anvendes frit med fuld kildeangivelse i undervisningssammenhænge.</a:t>
            </a:r>
          </a:p>
          <a:p>
            <a:pPr algn="ctr"/>
            <a:endParaRPr lang="da-DK" dirty="0"/>
          </a:p>
          <a:p>
            <a:pPr algn="ctr"/>
            <a:r>
              <a:rPr lang="da-DK" dirty="0"/>
              <a:t>© Akademisk Forlag, Frank-Daub &amp; Jensen 2023</a:t>
            </a:r>
          </a:p>
        </p:txBody>
      </p:sp>
      <p:pic>
        <p:nvPicPr>
          <p:cNvPr id="4" name="Billede 3" descr="Et billede, der indeholder tekst, skærmbillede, Font/skrifttype, bog&#10;&#10;Automatisk genereret beskrivelse">
            <a:extLst>
              <a:ext uri="{FF2B5EF4-FFF2-40B4-BE49-F238E27FC236}">
                <a16:creationId xmlns:a16="http://schemas.microsoft.com/office/drawing/2014/main" id="{728B524A-462F-A473-EE68-E7E1787AE2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249" y="819474"/>
            <a:ext cx="3218919" cy="495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061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4" y="4821788"/>
            <a:ext cx="70220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</a:t>
            </a:r>
            <a:r>
              <a:rPr lang="da-DK" sz="1400" i="1" dirty="0">
                <a:latin typeface="MyriadPro-It"/>
              </a:rPr>
              <a:t>1.7 Hvad der påvirker en virksomhedskultur </a:t>
            </a:r>
            <a:r>
              <a:rPr lang="da-DK" sz="1400" b="0" u="none" strike="noStrike" baseline="0" dirty="0">
                <a:latin typeface="MyriadPro-It"/>
              </a:rPr>
              <a:t>(inspireret af Bakka &amp; </a:t>
            </a:r>
            <a:r>
              <a:rPr lang="da-DK" sz="1400" b="0" u="none" strike="noStrike" baseline="0" dirty="0" err="1">
                <a:latin typeface="MyriadPro-It"/>
              </a:rPr>
              <a:t>Fivelsdal</a:t>
            </a:r>
            <a:r>
              <a:rPr lang="da-DK" sz="1400" b="0" u="none" strike="noStrike" baseline="0" dirty="0">
                <a:latin typeface="MyriadPro-It"/>
              </a:rPr>
              <a:t> 2019: 166)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6B1C3173-C8EC-726F-63B1-CDD6C27BDC15}"/>
              </a:ext>
            </a:extLst>
          </p:cNvPr>
          <p:cNvSpPr txBox="1"/>
          <p:nvPr/>
        </p:nvSpPr>
        <p:spPr>
          <a:xfrm>
            <a:off x="1370045" y="5614573"/>
            <a:ext cx="94519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Kilde: Bakka, J.F &amp; E. </a:t>
            </a:r>
            <a:r>
              <a:rPr lang="da-DK" sz="1400" dirty="0" err="1"/>
              <a:t>Fivelsdal</a:t>
            </a:r>
            <a:r>
              <a:rPr lang="da-DK" sz="1400" dirty="0"/>
              <a:t> (2019). </a:t>
            </a:r>
            <a:r>
              <a:rPr lang="da-DK" sz="1400" i="1" dirty="0"/>
              <a:t>Organisationsteori. Struktur, kultur, processer. </a:t>
            </a:r>
            <a:r>
              <a:rPr lang="da-DK" sz="1400" dirty="0"/>
              <a:t>Djøf Forlag.</a:t>
            </a:r>
          </a:p>
          <a:p>
            <a:endParaRPr lang="da-DK" sz="1400" dirty="0"/>
          </a:p>
          <a:p>
            <a:r>
              <a:rPr lang="da-DK" sz="1400" dirty="0"/>
              <a:t>Rikke Frank-</a:t>
            </a:r>
            <a:r>
              <a:rPr lang="da-DK" sz="1400" dirty="0" err="1"/>
              <a:t>Daub</a:t>
            </a:r>
            <a:r>
              <a:rPr lang="da-DK" sz="1400" dirty="0"/>
              <a:t> &amp; Allan Larsen (2023)</a:t>
            </a:r>
            <a:r>
              <a:rPr lang="da-DK" sz="1400" i="1" dirty="0"/>
              <a:t>. Ledelsessystemer. Teknisk ledelse af miljø, arbejdsmiljø, kvalitet og vedligehold. </a:t>
            </a:r>
            <a:r>
              <a:rPr lang="da-DK" sz="1400" dirty="0"/>
              <a:t>Akademisk Forlag.</a:t>
            </a:r>
          </a:p>
        </p:txBody>
      </p:sp>
      <p:pic>
        <p:nvPicPr>
          <p:cNvPr id="7" name="Billede 6" descr="Et billede, der indeholder tekst, cirkel, skærmbillede, Font/skrifttype&#10;&#10;Automatisk genereret beskrivelse">
            <a:extLst>
              <a:ext uri="{FF2B5EF4-FFF2-40B4-BE49-F238E27FC236}">
                <a16:creationId xmlns:a16="http://schemas.microsoft.com/office/drawing/2014/main" id="{E3F4161E-E931-9580-D1AE-995BA43177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764" y="618891"/>
            <a:ext cx="4012593" cy="393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8047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4" y="4740042"/>
            <a:ext cx="39055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</a:t>
            </a:r>
            <a:r>
              <a:rPr lang="da-DK" sz="1400" i="1" dirty="0">
                <a:latin typeface="MyriadPro-It"/>
              </a:rPr>
              <a:t>10.2 De typiske faser i en bygnings livscyklus ifølge </a:t>
            </a:r>
            <a:r>
              <a:rPr lang="da-DK" sz="1400" i="1" dirty="0" err="1">
                <a:latin typeface="MyriadPro-It"/>
              </a:rPr>
              <a:t>LCAbyg</a:t>
            </a:r>
            <a:r>
              <a:rPr lang="da-DK" sz="1400" i="1" dirty="0">
                <a:latin typeface="MyriadPro-It"/>
              </a:rPr>
              <a:t> </a:t>
            </a:r>
            <a:r>
              <a:rPr lang="da-DK" sz="1400" b="0" u="none" strike="noStrike" baseline="0" dirty="0">
                <a:latin typeface="MyriadPro-It"/>
              </a:rPr>
              <a:t>(Frank-</a:t>
            </a:r>
            <a:r>
              <a:rPr lang="da-DK" sz="1400" b="0" u="none" strike="noStrike" baseline="0" dirty="0" err="1">
                <a:latin typeface="MyriadPro-It"/>
              </a:rPr>
              <a:t>Daub</a:t>
            </a:r>
            <a:r>
              <a:rPr lang="da-DK" sz="1400" b="0" u="none" strike="noStrike" baseline="0" dirty="0">
                <a:latin typeface="MyriadPro-It"/>
              </a:rPr>
              <a:t>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629114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7" name="Billede 6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F70895EA-E9F6-2096-11C7-36AFD7DCCF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764" y="680605"/>
            <a:ext cx="4717524" cy="405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64123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3" y="4740042"/>
            <a:ext cx="63734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</a:t>
            </a:r>
            <a:r>
              <a:rPr lang="da-DK" sz="1400" i="1" dirty="0">
                <a:latin typeface="MyriadPro-It"/>
              </a:rPr>
              <a:t>11.1 Skema for FMEA-analyse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629114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4" name="Billede 3" descr="Et billede, der indeholder tekst, skærmbillede, nummer/tal, Font/skrifttype&#10;&#10;Automatisk genereret beskrivelse">
            <a:extLst>
              <a:ext uri="{FF2B5EF4-FFF2-40B4-BE49-F238E27FC236}">
                <a16:creationId xmlns:a16="http://schemas.microsoft.com/office/drawing/2014/main" id="{F29CD3AB-EBB7-73A6-62B9-2850F780AC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06" y="2034942"/>
            <a:ext cx="80645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25652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3" y="4740042"/>
            <a:ext cx="75691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</a:t>
            </a:r>
            <a:r>
              <a:rPr lang="da-DK" sz="1400" i="1" dirty="0">
                <a:latin typeface="MyriadPro-It"/>
              </a:rPr>
              <a:t>11.2 Eksempel på et histogram over benzinforbrug for en bil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629114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7" name="Billede 6" descr="Et billede, der indeholder tekst, diagram, linje/række, Kurve&#10;&#10;Automatisk genereret beskrivelse">
            <a:extLst>
              <a:ext uri="{FF2B5EF4-FFF2-40B4-BE49-F238E27FC236}">
                <a16:creationId xmlns:a16="http://schemas.microsoft.com/office/drawing/2014/main" id="{FE9AE210-BA74-FC18-226D-15C0F64881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06" y="507542"/>
            <a:ext cx="5988341" cy="423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50529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4" y="4740042"/>
            <a:ext cx="83506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</a:t>
            </a:r>
            <a:r>
              <a:rPr lang="da-DK" sz="1400" i="1" dirty="0">
                <a:latin typeface="MyriadPro-It"/>
              </a:rPr>
              <a:t>11.3 Eksempel på et </a:t>
            </a:r>
            <a:r>
              <a:rPr lang="da-DK" sz="1400" i="1" dirty="0" err="1">
                <a:latin typeface="MyriadPro-It"/>
              </a:rPr>
              <a:t>Paretodiagram</a:t>
            </a:r>
            <a:r>
              <a:rPr lang="da-DK" sz="1400" i="1" dirty="0">
                <a:latin typeface="MyriadPro-It"/>
              </a:rPr>
              <a:t> for kasserede skærme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629114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4" name="Billede 3" descr="Et billede, der indeholder tekst, skærmbillede, diagram, Kurve&#10;&#10;Automatisk genereret beskrivelse">
            <a:extLst>
              <a:ext uri="{FF2B5EF4-FFF2-40B4-BE49-F238E27FC236}">
                <a16:creationId xmlns:a16="http://schemas.microsoft.com/office/drawing/2014/main" id="{92C41A74-91D1-F74E-6797-A9FB8D097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764" y="748094"/>
            <a:ext cx="5652316" cy="399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70165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4" y="4740042"/>
            <a:ext cx="71783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</a:t>
            </a:r>
            <a:r>
              <a:rPr lang="da-DK" sz="1400" i="1" dirty="0">
                <a:latin typeface="MyriadPro-It"/>
              </a:rPr>
              <a:t>11.4 Eksempel på kontrolkort for temperaturmålinger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629114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7" name="Billede 6" descr="Et billede, der indeholder diagram, linje/række, tekst, Kurve&#10;&#10;Automatisk genereret beskrivelse">
            <a:extLst>
              <a:ext uri="{FF2B5EF4-FFF2-40B4-BE49-F238E27FC236}">
                <a16:creationId xmlns:a16="http://schemas.microsoft.com/office/drawing/2014/main" id="{B46BC610-35D3-68C5-CD88-6FA9858C28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06" y="1175886"/>
            <a:ext cx="6085607" cy="356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38510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3" y="4740042"/>
            <a:ext cx="71080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</a:t>
            </a:r>
            <a:r>
              <a:rPr lang="da-DK" sz="1400" i="1" dirty="0">
                <a:latin typeface="MyriadPro-It"/>
              </a:rPr>
              <a:t>11.5 Eksempel på udformningen af en </a:t>
            </a:r>
            <a:r>
              <a:rPr lang="da-DK" sz="1400" i="1" dirty="0" err="1">
                <a:latin typeface="MyriadPro-It"/>
              </a:rPr>
              <a:t>Kaizentavle</a:t>
            </a:r>
            <a:r>
              <a:rPr lang="da-DK" sz="1400" i="1" dirty="0">
                <a:latin typeface="MyriadPro-It"/>
              </a:rPr>
              <a:t>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629114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4" name="Billede 3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1A775F5D-6209-BBEC-BD38-798587D10C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984" y="1209442"/>
            <a:ext cx="8267700" cy="353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00842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3" y="4740042"/>
            <a:ext cx="63030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</a:t>
            </a:r>
            <a:r>
              <a:rPr lang="da-DK" sz="1400" i="1" dirty="0">
                <a:latin typeface="MyriadPro-It"/>
              </a:rPr>
              <a:t>11.6 Model til CTQ-analyse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629114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7" name="Billede 6" descr="Et billede, der indeholder tekst, skærmbillede, diagram, linje/række&#10;&#10;Automatisk genereret beskrivelse">
            <a:extLst>
              <a:ext uri="{FF2B5EF4-FFF2-40B4-BE49-F238E27FC236}">
                <a16:creationId xmlns:a16="http://schemas.microsoft.com/office/drawing/2014/main" id="{A757153D-35D7-C25D-8E69-464EDDC48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06" y="1298342"/>
            <a:ext cx="7505700" cy="344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00838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3" y="4740042"/>
            <a:ext cx="78505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</a:t>
            </a:r>
            <a:r>
              <a:rPr lang="da-DK" sz="1400" i="1" dirty="0">
                <a:latin typeface="MyriadPro-It"/>
              </a:rPr>
              <a:t>11.7 Eksempel på CTQ-analyse af et ventilationsanlæg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629114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4" name="Billede 3" descr="Et billede, der indeholder tekst, skærmbillede, Font/skrifttype, diagram&#10;&#10;Automatisk genereret beskrivelse">
            <a:extLst>
              <a:ext uri="{FF2B5EF4-FFF2-40B4-BE49-F238E27FC236}">
                <a16:creationId xmlns:a16="http://schemas.microsoft.com/office/drawing/2014/main" id="{302D9FA9-F6BC-303C-57F6-5601067A0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764" y="925799"/>
            <a:ext cx="6217000" cy="381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96111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4" y="4740042"/>
            <a:ext cx="91556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</a:t>
            </a:r>
            <a:r>
              <a:rPr lang="da-DK" sz="1400" i="1" dirty="0">
                <a:latin typeface="MyriadPro-It"/>
              </a:rPr>
              <a:t>11.8 Eksempel på et detaljeret proceskort på tværs af funktioner (svømmebaner)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629114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7" name="Billede 6" descr="Et billede, der indeholder tekst, skærmbillede, display/skærm/fremvisning, Font/skrifttype&#10;&#10;Automatisk genereret beskrivelse">
            <a:extLst>
              <a:ext uri="{FF2B5EF4-FFF2-40B4-BE49-F238E27FC236}">
                <a16:creationId xmlns:a16="http://schemas.microsoft.com/office/drawing/2014/main" id="{F2718911-8575-728A-9C71-1C5E7E38D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06" y="882399"/>
            <a:ext cx="6097864" cy="385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19674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3" y="4740042"/>
            <a:ext cx="54355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</a:t>
            </a:r>
            <a:r>
              <a:rPr lang="da-DK" sz="1400" i="1" dirty="0">
                <a:latin typeface="MyriadPro-It"/>
              </a:rPr>
              <a:t>11.9 Skabelon til SIPOC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629114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4" name="Billede 3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2E61E9B6-A684-A99F-89E5-BCD087547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046" y="1361842"/>
            <a:ext cx="81280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064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4" y="4821788"/>
            <a:ext cx="84444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1.8 Ledelsesprincipper for forandringsledelse. Baseret på AT-vejledning 8.1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6B1C3173-C8EC-726F-63B1-CDD6C27BDC15}"/>
              </a:ext>
            </a:extLst>
          </p:cNvPr>
          <p:cNvSpPr txBox="1"/>
          <p:nvPr/>
        </p:nvSpPr>
        <p:spPr>
          <a:xfrm>
            <a:off x="1338262" y="5827846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7" name="Billede 6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FF93B9DB-711C-4E5E-D0F3-142B7C650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262" y="554588"/>
            <a:ext cx="81661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18322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3" y="4740042"/>
            <a:ext cx="63968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</a:t>
            </a:r>
            <a:r>
              <a:rPr lang="da-DK" sz="1400" i="1" dirty="0">
                <a:latin typeface="MyriadPro-It"/>
              </a:rPr>
              <a:t>12.1 Forskellen på anlæg og funktion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629114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7" name="Billede 6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A5077DBE-D3D8-91F4-3E9C-C8D1358C5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646" y="1653942"/>
            <a:ext cx="81788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85847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4" y="4740042"/>
            <a:ext cx="64671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</a:t>
            </a:r>
            <a:r>
              <a:rPr lang="da-DK" sz="1400" i="1" dirty="0">
                <a:latin typeface="MyriadPro-It"/>
              </a:rPr>
              <a:t>12.2 Hjælpeskema til funktionsnedbrydning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629114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4" name="Billede 3" descr="Et billede, der indeholder tekst, skærmbillede, nummer/tal, Font/skrifttype&#10;&#10;Automatisk genereret beskrivelse">
            <a:extLst>
              <a:ext uri="{FF2B5EF4-FFF2-40B4-BE49-F238E27FC236}">
                <a16:creationId xmlns:a16="http://schemas.microsoft.com/office/drawing/2014/main" id="{39ABE027-B7F1-75D3-8524-DECCEA5A51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06" y="752242"/>
            <a:ext cx="8089900" cy="398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6417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3" y="4740042"/>
            <a:ext cx="91244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</a:t>
            </a:r>
            <a:r>
              <a:rPr lang="da-DK" sz="1400" i="1" dirty="0">
                <a:latin typeface="MyriadPro-It"/>
              </a:rPr>
              <a:t>12.3 Skærmbillede af fuelolieforsyningssystem. Udtræk fra MSK-simulator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629114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7" name="Billede 6" descr="Et billede, der indeholder tekst, diagram, Plan, nummer/tal&#10;&#10;Automatisk genereret beskrivelse">
            <a:extLst>
              <a:ext uri="{FF2B5EF4-FFF2-40B4-BE49-F238E27FC236}">
                <a16:creationId xmlns:a16="http://schemas.microsoft.com/office/drawing/2014/main" id="{F012D58F-5507-8F4A-D5DF-2D73B589B5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06" y="787400"/>
            <a:ext cx="5197344" cy="39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985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4" y="4740042"/>
            <a:ext cx="80747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</a:t>
            </a:r>
            <a:r>
              <a:rPr lang="da-DK" sz="1400" i="1" dirty="0">
                <a:latin typeface="MyriadPro-It"/>
              </a:rPr>
              <a:t>12.4 Funktionsnedbrydning for fuelolieanlæg på kraftværkskedel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629114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4" name="Billede 3" descr="Et billede, der indeholder tekst, skærmbillede, Font/skrifttype, design&#10;&#10;Automatisk genereret beskrivelse">
            <a:extLst>
              <a:ext uri="{FF2B5EF4-FFF2-40B4-BE49-F238E27FC236}">
                <a16:creationId xmlns:a16="http://schemas.microsoft.com/office/drawing/2014/main" id="{A56CBE9D-039E-868C-11CF-740FC3849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06" y="1145942"/>
            <a:ext cx="8305800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05921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4" y="4740042"/>
            <a:ext cx="83194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</a:t>
            </a:r>
            <a:r>
              <a:rPr lang="da-DK" sz="1400" i="1" dirty="0">
                <a:latin typeface="MyriadPro-It"/>
              </a:rPr>
              <a:t>12.5 Skema til FMECA-analyse af fueloliesystem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629114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7" name="Billede 6" descr="Et billede, der indeholder tekst, nummer/tal, Font/skrifttype, skærmbillede&#10;&#10;Automatisk genereret beskrivelse">
            <a:extLst>
              <a:ext uri="{FF2B5EF4-FFF2-40B4-BE49-F238E27FC236}">
                <a16:creationId xmlns:a16="http://schemas.microsoft.com/office/drawing/2014/main" id="{ED265014-994D-A8DF-99B2-3F5583D52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06" y="1526942"/>
            <a:ext cx="8140700" cy="32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2560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3" y="4740042"/>
            <a:ext cx="71080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12.6 Tabeller for konsekvens, sandsynlighed og detektionsevne for kraftværkeksempel </a:t>
            </a:r>
            <a:r>
              <a:rPr lang="da-DK" sz="1400" b="0" u="none" strike="noStrike" baseline="0" dirty="0">
                <a:latin typeface="MyriadPro-It"/>
              </a:rPr>
              <a:t>(inspireret af tabeller af Tom </a:t>
            </a:r>
            <a:r>
              <a:rPr lang="da-DK" sz="1400" b="0" u="none" strike="noStrike" baseline="0" dirty="0" err="1">
                <a:latin typeface="MyriadPro-It"/>
              </a:rPr>
              <a:t>Svantesson</a:t>
            </a:r>
            <a:r>
              <a:rPr lang="da-DK" sz="1400" b="0" u="none" strike="noStrike" baseline="0" dirty="0">
                <a:latin typeface="MyriadPro-It"/>
              </a:rPr>
              <a:t>, TSMC)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629114"/>
            <a:ext cx="94519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Kilde: </a:t>
            </a:r>
            <a:r>
              <a:rPr lang="da-DK" sz="1400" dirty="0" err="1"/>
              <a:t>Svantesson</a:t>
            </a:r>
            <a:r>
              <a:rPr lang="da-DK" sz="1400" dirty="0"/>
              <a:t>, T. (2015). Vedligeholdsundervisning præsentation</a:t>
            </a:r>
            <a:r>
              <a:rPr lang="da-DK" sz="1400"/>
              <a:t>, TSMC, </a:t>
            </a:r>
            <a:r>
              <a:rPr lang="da-DK" sz="1400" dirty="0">
                <a:hlinkClick r:id="rId2"/>
              </a:rPr>
              <a:t>https://tsmc.dk/</a:t>
            </a:r>
            <a:r>
              <a:rPr lang="da-DK" sz="1400" dirty="0"/>
              <a:t>. </a:t>
            </a:r>
          </a:p>
          <a:p>
            <a:endParaRPr lang="da-DK" sz="1400" dirty="0"/>
          </a:p>
          <a:p>
            <a:r>
              <a:rPr lang="da-DK" sz="1400" dirty="0"/>
              <a:t>Rikke Frank-</a:t>
            </a:r>
            <a:r>
              <a:rPr lang="da-DK" sz="1400" dirty="0" err="1"/>
              <a:t>Daub</a:t>
            </a:r>
            <a:r>
              <a:rPr lang="da-DK" sz="1400" dirty="0"/>
              <a:t> &amp; Allan Larsen (2023)</a:t>
            </a:r>
            <a:r>
              <a:rPr lang="da-DK" sz="1400" i="1" dirty="0"/>
              <a:t>. Ledelsessystemer. Teknisk ledelse af miljø, arbejdsmiljø, kvalitet og vedligehold. </a:t>
            </a:r>
            <a:r>
              <a:rPr lang="da-DK" sz="1400" dirty="0"/>
              <a:t>Akademisk Forlag.</a:t>
            </a:r>
          </a:p>
        </p:txBody>
      </p:sp>
      <p:pic>
        <p:nvPicPr>
          <p:cNvPr id="4" name="Billede 3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402E5DAF-0CF5-E977-1EA7-9B8CD40B24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764" y="92541"/>
            <a:ext cx="3707622" cy="464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35820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4" y="4740042"/>
            <a:ext cx="72330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</a:t>
            </a:r>
            <a:r>
              <a:rPr lang="da-DK" sz="1400" i="1" dirty="0">
                <a:latin typeface="MyriadPro-It"/>
              </a:rPr>
              <a:t>12.7 Eksempel på komplet RCM-analyseark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629114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4" name="Billede 3" descr="Et billede, der indeholder tekst, diagram, Parallel, linje/række&#10;&#10;Automatisk genereret beskrivelse">
            <a:extLst>
              <a:ext uri="{FF2B5EF4-FFF2-40B4-BE49-F238E27FC236}">
                <a16:creationId xmlns:a16="http://schemas.microsoft.com/office/drawing/2014/main" id="{0645836D-ABB6-1259-D973-BED464C31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764" y="293877"/>
            <a:ext cx="4101310" cy="444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125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3" y="4740042"/>
            <a:ext cx="70846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</a:t>
            </a:r>
            <a:r>
              <a:rPr lang="da-DK" sz="1400" i="1" dirty="0">
                <a:latin typeface="MyriadPro-It"/>
              </a:rPr>
              <a:t>12.8 Beregninger for tilgængelighed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629114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7" name="Billede 6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F0742900-F0F4-6731-9951-DA65E850FD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900" y="810732"/>
            <a:ext cx="5581011" cy="392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57367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3" y="4740042"/>
            <a:ext cx="79286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</a:t>
            </a:r>
            <a:r>
              <a:rPr lang="da-DK" sz="1400" i="1" dirty="0">
                <a:latin typeface="MyriadPro-It"/>
              </a:rPr>
              <a:t>12.9 Serieforbundet pålidelighedsblokdiagram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629114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4" name="Billede 3" descr="Et billede, der indeholder hvid, design, skærmbillede&#10;&#10;Automatisk genereret beskrivelse">
            <a:extLst>
              <a:ext uri="{FF2B5EF4-FFF2-40B4-BE49-F238E27FC236}">
                <a16:creationId xmlns:a16="http://schemas.microsoft.com/office/drawing/2014/main" id="{724DF256-6813-55FF-B367-91774AE173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653" y="3548690"/>
            <a:ext cx="27432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20072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3" y="4740042"/>
            <a:ext cx="69725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</a:t>
            </a:r>
            <a:r>
              <a:rPr lang="da-DK" sz="1400" i="1" dirty="0">
                <a:latin typeface="MyriadPro-It"/>
              </a:rPr>
              <a:t>12.10 Parallelforbundet pålidelighedsblokdiagram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629114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7" name="Billede 6" descr="Et billede, der indeholder hvid, diagram, skærmbillede, linje/række&#10;&#10;Automatisk genereret beskrivelse">
            <a:extLst>
              <a:ext uri="{FF2B5EF4-FFF2-40B4-BE49-F238E27FC236}">
                <a16:creationId xmlns:a16="http://schemas.microsoft.com/office/drawing/2014/main" id="{2B5F3D15-9A8C-671C-BA7F-84FE25889B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615" y="3393842"/>
            <a:ext cx="2336800" cy="134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956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4" y="4821788"/>
            <a:ext cx="52495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2.1 Helhedsmodellen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6B1C3173-C8EC-726F-63B1-CDD6C27BDC15}"/>
              </a:ext>
            </a:extLst>
          </p:cNvPr>
          <p:cNvSpPr txBox="1"/>
          <p:nvPr/>
        </p:nvSpPr>
        <p:spPr>
          <a:xfrm>
            <a:off x="1338262" y="5827846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7" name="Billede 6" descr="Et billede, der indeholder tekst, skærmbillede, Font/skrifttype, design&#10;&#10;Automatisk genereret beskrivelse">
            <a:extLst>
              <a:ext uri="{FF2B5EF4-FFF2-40B4-BE49-F238E27FC236}">
                <a16:creationId xmlns:a16="http://schemas.microsoft.com/office/drawing/2014/main" id="{8175E983-BD72-5ED1-8720-D5584077F7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764" y="417375"/>
            <a:ext cx="5249586" cy="427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33315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3" y="4740042"/>
            <a:ext cx="85617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</a:t>
            </a:r>
            <a:r>
              <a:rPr lang="da-DK" sz="1400" i="1" dirty="0">
                <a:latin typeface="MyriadPro-It"/>
              </a:rPr>
              <a:t>12.11 Kombinationsforbundet pålidelighedsblokdiagram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629114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4" name="Billede 3" descr="Et billede, der indeholder diagram, hvid, linje/række, skærmbillede&#10;&#10;Automatisk genereret beskrivelse">
            <a:extLst>
              <a:ext uri="{FF2B5EF4-FFF2-40B4-BE49-F238E27FC236}">
                <a16:creationId xmlns:a16="http://schemas.microsoft.com/office/drawing/2014/main" id="{5B2EA614-B052-4131-7000-59D76844A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764" y="3240947"/>
            <a:ext cx="33401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62368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3" y="4740042"/>
            <a:ext cx="73190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</a:t>
            </a:r>
            <a:r>
              <a:rPr lang="da-DK" sz="1400" i="1" dirty="0">
                <a:latin typeface="MyriadPro-It"/>
              </a:rPr>
              <a:t>12.12 To typer af beslutningstræer, der begge er baseret på oplæg af Tom </a:t>
            </a:r>
            <a:r>
              <a:rPr lang="da-DK" sz="1400" i="1" dirty="0" err="1">
                <a:latin typeface="MyriadPro-It"/>
              </a:rPr>
              <a:t>Svantesson</a:t>
            </a:r>
            <a:r>
              <a:rPr lang="da-DK" sz="1400" i="1" dirty="0">
                <a:latin typeface="MyriadPro-It"/>
              </a:rPr>
              <a:t> 2005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629114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7" name="Billede 6" descr="Et billede, der indeholder tekst, skærmbillede, Font/skrifttype, diagram&#10;&#10;Automatisk genereret beskrivelse">
            <a:extLst>
              <a:ext uri="{FF2B5EF4-FFF2-40B4-BE49-F238E27FC236}">
                <a16:creationId xmlns:a16="http://schemas.microsoft.com/office/drawing/2014/main" id="{32F419C9-D307-EC3B-7906-3C38FCE398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150" y="334190"/>
            <a:ext cx="3304389" cy="440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6147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3" y="4740042"/>
            <a:ext cx="87336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</a:t>
            </a:r>
            <a:r>
              <a:rPr lang="da-DK" sz="1400" i="1" dirty="0">
                <a:latin typeface="MyriadPro-It"/>
              </a:rPr>
              <a:t>12.13.1 </a:t>
            </a:r>
            <a:r>
              <a:rPr lang="da-DK" sz="1400" i="1" dirty="0" err="1">
                <a:latin typeface="MyriadPro-It"/>
              </a:rPr>
              <a:t>Måleområder</a:t>
            </a:r>
            <a:r>
              <a:rPr lang="da-DK" sz="1400" i="1" dirty="0">
                <a:latin typeface="MyriadPro-It"/>
              </a:rPr>
              <a:t>, teknikker og målinger </a:t>
            </a:r>
            <a:r>
              <a:rPr lang="da-DK" sz="1400" b="0" u="none" strike="noStrike" baseline="0" dirty="0">
                <a:latin typeface="MyriadPro-It"/>
              </a:rPr>
              <a:t>(inspireret af Den Danske Vedligeholdsforening 2022: 167 ff.)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629114"/>
            <a:ext cx="94519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Kilde: Den Danske Vedligeholdsforening (2022). </a:t>
            </a:r>
            <a:r>
              <a:rPr lang="da-DK" sz="1400" i="1" dirty="0"/>
              <a:t>Vedligehold</a:t>
            </a:r>
            <a:r>
              <a:rPr lang="da-DK" sz="1400" dirty="0"/>
              <a:t>. Akademisk Forlag. </a:t>
            </a:r>
          </a:p>
          <a:p>
            <a:endParaRPr lang="da-DK" sz="1400" dirty="0"/>
          </a:p>
          <a:p>
            <a:r>
              <a:rPr lang="da-DK" sz="1400" dirty="0"/>
              <a:t>Rikke Frank-</a:t>
            </a:r>
            <a:r>
              <a:rPr lang="da-DK" sz="1400" dirty="0" err="1"/>
              <a:t>Daub</a:t>
            </a:r>
            <a:r>
              <a:rPr lang="da-DK" sz="1400" dirty="0"/>
              <a:t> &amp; Allan Larsen (2023)</a:t>
            </a:r>
            <a:r>
              <a:rPr lang="da-DK" sz="1400" i="1" dirty="0"/>
              <a:t>. Ledelsessystemer. Teknisk ledelse af miljø, arbejdsmiljø, kvalitet og vedligehold. </a:t>
            </a:r>
            <a:r>
              <a:rPr lang="da-DK" sz="1400" dirty="0"/>
              <a:t>Akademisk Forlag.</a:t>
            </a:r>
          </a:p>
        </p:txBody>
      </p:sp>
      <p:pic>
        <p:nvPicPr>
          <p:cNvPr id="4" name="Billede 3" descr="Et billede, der indeholder tekst, skærmbillede, Font/skrifttype, dokument&#10;&#10;Automatisk genereret beskrivelse">
            <a:extLst>
              <a:ext uri="{FF2B5EF4-FFF2-40B4-BE49-F238E27FC236}">
                <a16:creationId xmlns:a16="http://schemas.microsoft.com/office/drawing/2014/main" id="{9FE8E2F8-CF61-5987-433C-E8E2071B8A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764" y="301815"/>
            <a:ext cx="3738375" cy="443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91526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3" y="4740042"/>
            <a:ext cx="96480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</a:t>
            </a:r>
            <a:r>
              <a:rPr lang="da-DK" sz="1400" i="1" dirty="0">
                <a:latin typeface="MyriadPro-It"/>
              </a:rPr>
              <a:t>12.13.2 </a:t>
            </a:r>
            <a:r>
              <a:rPr lang="da-DK" sz="1400" i="1" dirty="0" err="1">
                <a:latin typeface="MyriadPro-It"/>
              </a:rPr>
              <a:t>Måleområder</a:t>
            </a:r>
            <a:r>
              <a:rPr lang="da-DK" sz="1400" i="1" dirty="0">
                <a:latin typeface="MyriadPro-It"/>
              </a:rPr>
              <a:t>, teknikker og målinger </a:t>
            </a:r>
            <a:r>
              <a:rPr lang="da-DK" sz="1400" b="0" u="none" strike="noStrike" baseline="0" dirty="0">
                <a:latin typeface="MyriadPro-It"/>
              </a:rPr>
              <a:t>(inspireret af Den Danske Vedligeholdsforening 2022: 167 ff.)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629114"/>
            <a:ext cx="94519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Kilde: Den Danske Vedligeholdsforening (2022). </a:t>
            </a:r>
            <a:r>
              <a:rPr lang="da-DK" sz="1400" i="1" dirty="0"/>
              <a:t>Vedligehold</a:t>
            </a:r>
            <a:r>
              <a:rPr lang="da-DK" sz="1400" dirty="0"/>
              <a:t>. Akademisk Forlag. </a:t>
            </a:r>
          </a:p>
          <a:p>
            <a:endParaRPr lang="da-DK" sz="1400" dirty="0"/>
          </a:p>
          <a:p>
            <a:r>
              <a:rPr lang="da-DK" sz="1400" dirty="0"/>
              <a:t>Rikke Frank-</a:t>
            </a:r>
            <a:r>
              <a:rPr lang="da-DK" sz="1400" dirty="0" err="1"/>
              <a:t>Daub</a:t>
            </a:r>
            <a:r>
              <a:rPr lang="da-DK" sz="1400" dirty="0"/>
              <a:t> &amp; Allan Larsen (2023)</a:t>
            </a:r>
            <a:r>
              <a:rPr lang="da-DK" sz="1400" i="1" dirty="0"/>
              <a:t>. Ledelsessystemer. Teknisk ledelse af miljø, arbejdsmiljø, kvalitet og vedligehold. </a:t>
            </a:r>
            <a:r>
              <a:rPr lang="da-DK" sz="1400" dirty="0"/>
              <a:t>Akademisk Forlag.</a:t>
            </a:r>
          </a:p>
        </p:txBody>
      </p:sp>
      <p:pic>
        <p:nvPicPr>
          <p:cNvPr id="7" name="Billede 6" descr="Et billede, der indeholder tekst, skærmbillede, dokument, Font/skrifttype&#10;&#10;Automatisk genereret beskrivelse">
            <a:extLst>
              <a:ext uri="{FF2B5EF4-FFF2-40B4-BE49-F238E27FC236}">
                <a16:creationId xmlns:a16="http://schemas.microsoft.com/office/drawing/2014/main" id="{0C1FCF1D-F297-ACBE-750F-82DE68895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764" y="75501"/>
            <a:ext cx="3145854" cy="466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17296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3" y="4740042"/>
            <a:ext cx="93432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</a:t>
            </a:r>
            <a:r>
              <a:rPr lang="da-DK" sz="1400" i="1" dirty="0">
                <a:latin typeface="MyriadPro-It"/>
              </a:rPr>
              <a:t>12.13.3 </a:t>
            </a:r>
            <a:r>
              <a:rPr lang="da-DK" sz="1400" i="1" dirty="0" err="1">
                <a:latin typeface="MyriadPro-It"/>
              </a:rPr>
              <a:t>Måleområder</a:t>
            </a:r>
            <a:r>
              <a:rPr lang="da-DK" sz="1400" i="1" dirty="0">
                <a:latin typeface="MyriadPro-It"/>
              </a:rPr>
              <a:t>, teknikker og målinger </a:t>
            </a:r>
            <a:r>
              <a:rPr lang="da-DK" sz="1400" b="0" u="none" strike="noStrike" baseline="0" dirty="0">
                <a:latin typeface="MyriadPro-It"/>
              </a:rPr>
              <a:t>(inspireret af Den Danske Vedligeholdsforening 2022: 167 ff.)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629114"/>
            <a:ext cx="94519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Kilde: Den Danske Vedligeholdsforening (2022). </a:t>
            </a:r>
            <a:r>
              <a:rPr lang="da-DK" sz="1400" i="1" dirty="0"/>
              <a:t>Vedligehold</a:t>
            </a:r>
            <a:r>
              <a:rPr lang="da-DK" sz="1400" dirty="0"/>
              <a:t>. Akademisk Forlag. </a:t>
            </a:r>
          </a:p>
          <a:p>
            <a:endParaRPr lang="da-DK" sz="1400" dirty="0"/>
          </a:p>
          <a:p>
            <a:r>
              <a:rPr lang="da-DK" sz="1400" dirty="0"/>
              <a:t>Rikke Frank-</a:t>
            </a:r>
            <a:r>
              <a:rPr lang="da-DK" sz="1400" dirty="0" err="1"/>
              <a:t>Daub</a:t>
            </a:r>
            <a:r>
              <a:rPr lang="da-DK" sz="1400" dirty="0"/>
              <a:t> &amp; Allan Larsen (2023)</a:t>
            </a:r>
            <a:r>
              <a:rPr lang="da-DK" sz="1400" i="1" dirty="0"/>
              <a:t>. Ledelsessystemer. Teknisk ledelse af miljø, arbejdsmiljø, kvalitet og vedligehold. </a:t>
            </a:r>
            <a:r>
              <a:rPr lang="da-DK" sz="1400" dirty="0"/>
              <a:t>Akademisk Forlag.</a:t>
            </a:r>
          </a:p>
        </p:txBody>
      </p:sp>
      <p:pic>
        <p:nvPicPr>
          <p:cNvPr id="4" name="Billede 3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1DAEC045-6CEA-66C9-8CC4-D8B696DE43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763" y="463550"/>
            <a:ext cx="5869874" cy="427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70120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4" y="4740042"/>
            <a:ext cx="95386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12.14 Vedligeholdsplanlægning ved opsamling og brug af opsamlet data </a:t>
            </a:r>
            <a:r>
              <a:rPr lang="da-DK" sz="1400" b="0" u="none" strike="noStrike" baseline="0" dirty="0">
                <a:latin typeface="MyriadPro-It"/>
              </a:rPr>
              <a:t>(baseret på Kirketerp 2022)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629114"/>
            <a:ext cx="94519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Kilde: Kirketerp, N. (2022). Oplæg til eksamen, Ledelsessystemer. Maskinmesterskolen København. </a:t>
            </a:r>
          </a:p>
          <a:p>
            <a:endParaRPr lang="da-DK" sz="1400" dirty="0"/>
          </a:p>
          <a:p>
            <a:r>
              <a:rPr lang="da-DK" sz="1400" dirty="0"/>
              <a:t>Rikke Frank-</a:t>
            </a:r>
            <a:r>
              <a:rPr lang="da-DK" sz="1400" dirty="0" err="1"/>
              <a:t>Daub</a:t>
            </a:r>
            <a:r>
              <a:rPr lang="da-DK" sz="1400" dirty="0"/>
              <a:t> &amp; Allan Larsen (2023)</a:t>
            </a:r>
            <a:r>
              <a:rPr lang="da-DK" sz="1400" i="1" dirty="0"/>
              <a:t>. Ledelsessystemer. Teknisk ledelse af miljø, arbejdsmiljø, kvalitet og vedligehold. </a:t>
            </a:r>
            <a:r>
              <a:rPr lang="da-DK" sz="1400" dirty="0"/>
              <a:t>Akademisk Forlag.</a:t>
            </a:r>
          </a:p>
        </p:txBody>
      </p:sp>
      <p:pic>
        <p:nvPicPr>
          <p:cNvPr id="7" name="Billede 6" descr="Et billede, der indeholder tekst, diagram, skærmbillede, Parallel&#10;&#10;Automatisk genereret beskrivelse">
            <a:extLst>
              <a:ext uri="{FF2B5EF4-FFF2-40B4-BE49-F238E27FC236}">
                <a16:creationId xmlns:a16="http://schemas.microsoft.com/office/drawing/2014/main" id="{966B5C8D-D432-E014-092A-E47BC459C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764" y="477560"/>
            <a:ext cx="4534251" cy="426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9884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3" y="4740042"/>
            <a:ext cx="78739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</a:t>
            </a:r>
            <a:r>
              <a:rPr lang="da-DK" sz="1400" i="1" dirty="0">
                <a:latin typeface="MyriadPro-It"/>
              </a:rPr>
              <a:t>12.16 Brainstorm i vedligeholdsteam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629114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4" name="Billede 3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F19F67A2-A31E-B832-36B5-47DCF479D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764" y="2885842"/>
            <a:ext cx="8115300" cy="18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52813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4" y="4740042"/>
            <a:ext cx="81474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</a:t>
            </a:r>
            <a:r>
              <a:rPr lang="da-DK" sz="1400" i="1" dirty="0">
                <a:latin typeface="MyriadPro-It"/>
              </a:rPr>
              <a:t>12.17 Vedligeholdsteamets analyse af fejlmønstre og P-F-bestemmelse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629114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7" name="Billede 6" descr="Et billede, der indeholder tekst, diagram, Parallel, skærmbillede&#10;&#10;Automatisk genereret beskrivelse">
            <a:extLst>
              <a:ext uri="{FF2B5EF4-FFF2-40B4-BE49-F238E27FC236}">
                <a16:creationId xmlns:a16="http://schemas.microsoft.com/office/drawing/2014/main" id="{97BB8C98-5C84-79D2-CAA9-6AAF93442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06" y="836390"/>
            <a:ext cx="5801511" cy="390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99391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3" y="4740042"/>
            <a:ext cx="78505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12.18 Opsummering af teamets vedligeholdsvalg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629114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4" name="Billede 3" descr="Et billede, der indeholder tekst, skærmbillede, Font/skrifttype, linje/række&#10;&#10;Automatisk genereret beskrivelse">
            <a:extLst>
              <a:ext uri="{FF2B5EF4-FFF2-40B4-BE49-F238E27FC236}">
                <a16:creationId xmlns:a16="http://schemas.microsoft.com/office/drawing/2014/main" id="{42205ADB-2395-8C47-BC1C-5F11F5ECF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06" y="3129134"/>
            <a:ext cx="81534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36959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4" y="4740042"/>
            <a:ext cx="69517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12.19 Grafisk opsummering af vedligeholdsplanlægning for ventilator, inklusive MTBF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629114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7" name="Billede 6" descr="Et billede, der indeholder tekst, diagram, Parallel, Font/skrifttype&#10;&#10;Automatisk genereret beskrivelse">
            <a:extLst>
              <a:ext uri="{FF2B5EF4-FFF2-40B4-BE49-F238E27FC236}">
                <a16:creationId xmlns:a16="http://schemas.microsoft.com/office/drawing/2014/main" id="{D7B4F286-A735-0C08-F604-965EF92C46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014" y="434221"/>
            <a:ext cx="4668875" cy="430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7348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4" y="4821788"/>
            <a:ext cx="63186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</a:t>
            </a:r>
            <a:r>
              <a:rPr lang="da-DK" sz="1400" i="1" dirty="0">
                <a:latin typeface="MyriadPro-It"/>
              </a:rPr>
              <a:t>2.2 </a:t>
            </a:r>
            <a:r>
              <a:rPr lang="da-DK" sz="1400" i="1" dirty="0" err="1">
                <a:latin typeface="MyriadPro-It"/>
              </a:rPr>
              <a:t>Demings</a:t>
            </a:r>
            <a:r>
              <a:rPr lang="da-DK" sz="1400" i="1" dirty="0">
                <a:latin typeface="MyriadPro-It"/>
              </a:rPr>
              <a:t> kvalitetscirkel PDCA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29B49E61-362A-A89C-C6F5-646C594C0AF6}"/>
              </a:ext>
            </a:extLst>
          </p:cNvPr>
          <p:cNvSpPr txBox="1"/>
          <p:nvPr/>
        </p:nvSpPr>
        <p:spPr>
          <a:xfrm>
            <a:off x="1338262" y="5657671"/>
            <a:ext cx="9451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/>
              <a:t>Kilde: Rikke Frank-</a:t>
            </a:r>
            <a:r>
              <a:rPr lang="da-DK" sz="1600" dirty="0" err="1"/>
              <a:t>Daub</a:t>
            </a:r>
            <a:r>
              <a:rPr lang="da-DK" sz="1600" dirty="0"/>
              <a:t> &amp; Allan Larsen (2023)</a:t>
            </a:r>
            <a:r>
              <a:rPr lang="da-DK" sz="1600" i="1" dirty="0"/>
              <a:t>. Ledelsessystemer. Teknisk ledelse af miljø, arbejdsmiljø, kvalitet og vedligehold. </a:t>
            </a:r>
            <a:r>
              <a:rPr lang="da-DK" sz="1600" dirty="0"/>
              <a:t>Akademisk Forlag.</a:t>
            </a:r>
          </a:p>
        </p:txBody>
      </p:sp>
      <p:pic>
        <p:nvPicPr>
          <p:cNvPr id="7" name="Billede 6" descr="Et billede, der indeholder diagram, tekst, cirkel, skærmbillede&#10;&#10;Automatisk genereret beskrivelse">
            <a:extLst>
              <a:ext uri="{FF2B5EF4-FFF2-40B4-BE49-F238E27FC236}">
                <a16:creationId xmlns:a16="http://schemas.microsoft.com/office/drawing/2014/main" id="{E415E648-43E7-7FE3-5B6B-9009CB2137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643" y="1151751"/>
            <a:ext cx="4330700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4836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4" y="4821788"/>
            <a:ext cx="64202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</a:t>
            </a:r>
            <a:r>
              <a:rPr lang="da-DK" sz="1400" i="1" dirty="0">
                <a:latin typeface="MyriadPro-It"/>
              </a:rPr>
              <a:t>3.1 Procesoverblik. Inspireret af ISO 9001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6B1C3173-C8EC-726F-63B1-CDD6C27BDC15}"/>
              </a:ext>
            </a:extLst>
          </p:cNvPr>
          <p:cNvSpPr txBox="1"/>
          <p:nvPr/>
        </p:nvSpPr>
        <p:spPr>
          <a:xfrm>
            <a:off x="1338262" y="5827846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7" name="Billede 6" descr="Et billede, der indeholder tekst, visitkort, skærmbillede, Font/skrifttype&#10;&#10;Automatisk genereret beskrivelse">
            <a:extLst>
              <a:ext uri="{FF2B5EF4-FFF2-40B4-BE49-F238E27FC236}">
                <a16:creationId xmlns:a16="http://schemas.microsoft.com/office/drawing/2014/main" id="{FA2A11E4-2A86-7F04-E492-FE3C3AA6FA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262" y="645664"/>
            <a:ext cx="6018883" cy="417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378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4" y="4821788"/>
            <a:ext cx="91322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3.2 Indholdsfortegnelse i kapitel 8 i henholdsvis ISO 14001, ISO 45001 og ISO 9001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6B1C3173-C8EC-726F-63B1-CDD6C27BDC15}"/>
              </a:ext>
            </a:extLst>
          </p:cNvPr>
          <p:cNvSpPr txBox="1"/>
          <p:nvPr/>
        </p:nvSpPr>
        <p:spPr>
          <a:xfrm>
            <a:off x="1338262" y="5827846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7" name="Billede 6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E80738DC-65AC-4D67-FC70-B08F39765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62" y="872088"/>
            <a:ext cx="8267700" cy="39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3770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3" y="4821788"/>
            <a:ext cx="57169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</a:t>
            </a:r>
            <a:r>
              <a:rPr lang="da-DK" sz="1400" i="1" dirty="0">
                <a:latin typeface="MyriadPro-It"/>
              </a:rPr>
              <a:t>3.3 Struktur for procedurer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FE0E0EF-405F-3969-6153-2B1A4AC3AEDE}"/>
              </a:ext>
            </a:extLst>
          </p:cNvPr>
          <p:cNvSpPr txBox="1"/>
          <p:nvPr/>
        </p:nvSpPr>
        <p:spPr>
          <a:xfrm>
            <a:off x="1217645" y="5637510"/>
            <a:ext cx="9451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Kilde: Rikke Frank-</a:t>
            </a:r>
            <a:r>
              <a:rPr lang="da-DK" sz="1400" dirty="0" err="1"/>
              <a:t>Daub</a:t>
            </a:r>
            <a:r>
              <a:rPr lang="da-DK" sz="1400" dirty="0"/>
              <a:t> &amp; Allan Larsen (2023)</a:t>
            </a:r>
            <a:r>
              <a:rPr lang="da-DK" sz="1400" i="1" dirty="0"/>
              <a:t>. Ledelsessystemer. Teknisk ledelse af miljø, arbejdsmiljø, kvalitet og vedligehold. </a:t>
            </a:r>
            <a:r>
              <a:rPr lang="da-DK" sz="1400" dirty="0"/>
              <a:t>Akademisk Forlag.</a:t>
            </a:r>
          </a:p>
        </p:txBody>
      </p:sp>
      <p:pic>
        <p:nvPicPr>
          <p:cNvPr id="7" name="Billede 6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1BD94A43-5A20-67F8-45B9-EC672B5BA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764" y="1132237"/>
            <a:ext cx="82042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0848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3" y="4821788"/>
            <a:ext cx="87336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</a:t>
            </a:r>
            <a:r>
              <a:rPr lang="da-DK" sz="1400" i="1" dirty="0">
                <a:latin typeface="MyriadPro-It"/>
              </a:rPr>
              <a:t>3.4A Kravene til hovedområder i ISO 9001. Inspireret af ISO-fremstilling </a:t>
            </a:r>
            <a:r>
              <a:rPr lang="da-DK" sz="1400" dirty="0">
                <a:latin typeface="MyriadPro-It"/>
              </a:rPr>
              <a:t>(</a:t>
            </a:r>
            <a:r>
              <a:rPr lang="da-DK" sz="1400" b="0" u="none" strike="noStrike" baseline="0" dirty="0">
                <a:latin typeface="MyriadPro-It"/>
              </a:rPr>
              <a:t>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FE0E0EF-405F-3969-6153-2B1A4AC3AEDE}"/>
              </a:ext>
            </a:extLst>
          </p:cNvPr>
          <p:cNvSpPr txBox="1"/>
          <p:nvPr/>
        </p:nvSpPr>
        <p:spPr>
          <a:xfrm>
            <a:off x="1217645" y="5637510"/>
            <a:ext cx="9451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Kilde: Rikke Frank-</a:t>
            </a:r>
            <a:r>
              <a:rPr lang="da-DK" sz="1400" dirty="0" err="1"/>
              <a:t>Daub</a:t>
            </a:r>
            <a:r>
              <a:rPr lang="da-DK" sz="1400" dirty="0"/>
              <a:t> &amp; Allan Larsen (2023)</a:t>
            </a:r>
            <a:r>
              <a:rPr lang="da-DK" sz="1400" i="1" dirty="0"/>
              <a:t>. Ledelsessystemer. Teknisk ledelse af miljø, arbejdsmiljø, kvalitet og vedligehold. </a:t>
            </a:r>
            <a:r>
              <a:rPr lang="da-DK" sz="1400" dirty="0"/>
              <a:t>Akademisk Forlag.</a:t>
            </a:r>
          </a:p>
        </p:txBody>
      </p:sp>
      <p:pic>
        <p:nvPicPr>
          <p:cNvPr id="7" name="Billede 6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A98E1926-9992-8C72-DFD5-D85819FED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645" y="961122"/>
            <a:ext cx="6185832" cy="365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2467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3" y="4821788"/>
            <a:ext cx="6201467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</a:t>
            </a:r>
            <a:r>
              <a:rPr lang="da-DK" sz="1400" i="1" dirty="0">
                <a:latin typeface="MyriadPro-It"/>
              </a:rPr>
              <a:t>3.4B.1 Driftsområder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6B1C3173-C8EC-726F-63B1-CDD6C27BDC15}"/>
              </a:ext>
            </a:extLst>
          </p:cNvPr>
          <p:cNvSpPr txBox="1"/>
          <p:nvPr/>
        </p:nvSpPr>
        <p:spPr>
          <a:xfrm>
            <a:off x="1338262" y="5827846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7" name="Billede 6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CDCC76BE-4603-C14A-695D-033F9E85D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906" y="783188"/>
            <a:ext cx="81788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684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4" y="4821788"/>
            <a:ext cx="5349590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</a:t>
            </a:r>
            <a:r>
              <a:rPr lang="da-DK" sz="1400" i="1" dirty="0">
                <a:latin typeface="MyriadPro-It"/>
              </a:rPr>
              <a:t>3.4B.2 Driftsområder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FE0E0EF-405F-3969-6153-2B1A4AC3AEDE}"/>
              </a:ext>
            </a:extLst>
          </p:cNvPr>
          <p:cNvSpPr txBox="1"/>
          <p:nvPr/>
        </p:nvSpPr>
        <p:spPr>
          <a:xfrm>
            <a:off x="1217645" y="5637510"/>
            <a:ext cx="9451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Kilde: Rikke Frank-</a:t>
            </a:r>
            <a:r>
              <a:rPr lang="da-DK" sz="1400" dirty="0" err="1"/>
              <a:t>Daub</a:t>
            </a:r>
            <a:r>
              <a:rPr lang="da-DK" sz="1400" dirty="0"/>
              <a:t> &amp; Allan Larsen (2023)</a:t>
            </a:r>
            <a:r>
              <a:rPr lang="da-DK" sz="1400" i="1" dirty="0"/>
              <a:t>. Ledelsessystemer. Teknisk ledelse af miljø, arbejdsmiljø, kvalitet og vedligehold. </a:t>
            </a:r>
            <a:r>
              <a:rPr lang="da-DK" sz="1400" dirty="0"/>
              <a:t>Akademisk Forlag.</a:t>
            </a:r>
          </a:p>
        </p:txBody>
      </p:sp>
      <p:pic>
        <p:nvPicPr>
          <p:cNvPr id="7" name="Billede 6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092FBC0F-C9DE-D3BF-36EF-705CA85409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764" y="697270"/>
            <a:ext cx="6567609" cy="395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814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4" y="4821788"/>
            <a:ext cx="50994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1 Ledelsessystemerne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38262" y="5827846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7" name="Billede 6" descr="Et billede, der indeholder tekst, skærmbillede, Font/skrifttype, hvid&#10;&#10;Automatisk genereret beskrivelse">
            <a:extLst>
              <a:ext uri="{FF2B5EF4-FFF2-40B4-BE49-F238E27FC236}">
                <a16:creationId xmlns:a16="http://schemas.microsoft.com/office/drawing/2014/main" id="{DED2EFC6-8AE4-BA98-BD18-CC13DAA6AF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262" y="2444750"/>
            <a:ext cx="8166100" cy="166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1750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4" y="4821788"/>
            <a:ext cx="84991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</a:t>
            </a:r>
            <a:r>
              <a:rPr lang="da-DK" sz="1400" i="1" dirty="0">
                <a:latin typeface="MyriadPro-It"/>
              </a:rPr>
              <a:t>3.5 Kravene til hovedområder i ISO 45001. Inspireret af ISO-fremstilling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6B1C3173-C8EC-726F-63B1-CDD6C27BDC15}"/>
              </a:ext>
            </a:extLst>
          </p:cNvPr>
          <p:cNvSpPr txBox="1"/>
          <p:nvPr/>
        </p:nvSpPr>
        <p:spPr>
          <a:xfrm>
            <a:off x="1338262" y="5827846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7" name="Billede 6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1414561D-40B1-EFD1-E19B-AAA468A7DC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764" y="234892"/>
            <a:ext cx="4716953" cy="451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096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3" y="4821788"/>
            <a:ext cx="64281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3.6 Oversigt over bilag i EN 13306 </a:t>
            </a:r>
            <a:r>
              <a:rPr lang="da-DK" sz="1400" dirty="0">
                <a:latin typeface="MyriadPro-It"/>
              </a:rPr>
              <a:t>(</a:t>
            </a:r>
            <a:r>
              <a:rPr lang="da-DK" sz="1400" b="0" u="none" strike="noStrike" baseline="0" dirty="0">
                <a:latin typeface="MyriadPro-It"/>
              </a:rPr>
              <a:t>© Frank-Daub &amp; Larsen 2023</a:t>
            </a:r>
            <a:r>
              <a:rPr lang="da-DK" sz="1400" dirty="0">
                <a:latin typeface="MyriadPro-It"/>
              </a:rPr>
              <a:t>).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FE0E0EF-405F-3969-6153-2B1A4AC3AEDE}"/>
              </a:ext>
            </a:extLst>
          </p:cNvPr>
          <p:cNvSpPr txBox="1"/>
          <p:nvPr/>
        </p:nvSpPr>
        <p:spPr>
          <a:xfrm>
            <a:off x="1217645" y="5637510"/>
            <a:ext cx="9451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Kilde: Rikke Frank-</a:t>
            </a:r>
            <a:r>
              <a:rPr lang="da-DK" sz="1400" dirty="0" err="1"/>
              <a:t>Daub</a:t>
            </a:r>
            <a:r>
              <a:rPr lang="da-DK" sz="1400" dirty="0"/>
              <a:t> &amp; Allan Larsen (2023)</a:t>
            </a:r>
            <a:r>
              <a:rPr lang="da-DK" sz="1400" i="1" dirty="0"/>
              <a:t>. Ledelsessystemer. Teknisk ledelse af miljø, arbejdsmiljø, kvalitet og vedligehold. </a:t>
            </a:r>
            <a:r>
              <a:rPr lang="da-DK" sz="1400" dirty="0"/>
              <a:t>Akademisk Forlag.</a:t>
            </a:r>
          </a:p>
        </p:txBody>
      </p:sp>
      <p:pic>
        <p:nvPicPr>
          <p:cNvPr id="7" name="Billede 6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8871D41F-8CF3-ADCC-9804-6216A341BB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645" y="1697588"/>
            <a:ext cx="82804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3931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3" y="4821788"/>
            <a:ext cx="75144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4.1 Helhedsmodellen for arbejdsmiljøledelse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6B1C3173-C8EC-726F-63B1-CDD6C27BDC15}"/>
              </a:ext>
            </a:extLst>
          </p:cNvPr>
          <p:cNvSpPr txBox="1"/>
          <p:nvPr/>
        </p:nvSpPr>
        <p:spPr>
          <a:xfrm>
            <a:off x="1338262" y="5827846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7" name="Billede 6" descr="Et billede, der indeholder tekst, skærmbillede, Tryk, Font/skrifttype&#10;&#10;Automatisk genereret beskrivelse">
            <a:extLst>
              <a:ext uri="{FF2B5EF4-FFF2-40B4-BE49-F238E27FC236}">
                <a16:creationId xmlns:a16="http://schemas.microsoft.com/office/drawing/2014/main" id="{ADDC0496-0BB3-264D-589F-67805E16D7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764" y="424215"/>
            <a:ext cx="4043657" cy="415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154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4" y="4821788"/>
            <a:ext cx="82178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4.2 Idealtypemodellen for arbejdsmiljøledelse </a:t>
            </a:r>
            <a:r>
              <a:rPr lang="da-DK" sz="1400" dirty="0">
                <a:latin typeface="MyriadPro-It"/>
              </a:rPr>
              <a:t>(inspireret af </a:t>
            </a:r>
            <a:r>
              <a:rPr lang="da-DK" sz="1400" dirty="0" err="1">
                <a:latin typeface="MyriadPro-It"/>
              </a:rPr>
              <a:t>Rocha</a:t>
            </a:r>
            <a:r>
              <a:rPr lang="da-DK" sz="1400" dirty="0">
                <a:latin typeface="MyriadPro-It"/>
              </a:rPr>
              <a:t> &amp; </a:t>
            </a:r>
            <a:r>
              <a:rPr lang="da-DK" sz="1400" dirty="0" err="1">
                <a:latin typeface="MyriadPro-It"/>
              </a:rPr>
              <a:t>Hohnen</a:t>
            </a:r>
            <a:r>
              <a:rPr lang="da-DK" sz="1400" dirty="0">
                <a:latin typeface="MyriadPro-It"/>
              </a:rPr>
              <a:t> 2010).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FE0E0EF-405F-3969-6153-2B1A4AC3AEDE}"/>
              </a:ext>
            </a:extLst>
          </p:cNvPr>
          <p:cNvSpPr txBox="1"/>
          <p:nvPr/>
        </p:nvSpPr>
        <p:spPr>
          <a:xfrm>
            <a:off x="1217645" y="5637510"/>
            <a:ext cx="94519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Kilde: </a:t>
            </a:r>
            <a:r>
              <a:rPr lang="da-DK" sz="1400" dirty="0" err="1"/>
              <a:t>Rocha</a:t>
            </a:r>
            <a:r>
              <a:rPr lang="da-DK" sz="1400" dirty="0"/>
              <a:t>, R.S. &amp; P. </a:t>
            </a:r>
            <a:r>
              <a:rPr lang="da-DK" sz="1400" dirty="0" err="1"/>
              <a:t>Hohnen</a:t>
            </a:r>
            <a:r>
              <a:rPr lang="da-DK" sz="1400" dirty="0"/>
              <a:t> (2010). </a:t>
            </a:r>
            <a:r>
              <a:rPr lang="da-DK" sz="1400" i="1" dirty="0"/>
              <a:t>Ledelse af arbejdsmiljø – certificering i praksis. </a:t>
            </a:r>
            <a:r>
              <a:rPr lang="da-DK" sz="1400" dirty="0"/>
              <a:t>Nyt Teknisk Forlag. </a:t>
            </a:r>
          </a:p>
          <a:p>
            <a:endParaRPr lang="da-DK" sz="1400" dirty="0"/>
          </a:p>
          <a:p>
            <a:r>
              <a:rPr lang="da-DK" sz="1400" dirty="0"/>
              <a:t>Rikke Frank-</a:t>
            </a:r>
            <a:r>
              <a:rPr lang="da-DK" sz="1400" dirty="0" err="1"/>
              <a:t>Daub</a:t>
            </a:r>
            <a:r>
              <a:rPr lang="da-DK" sz="1400" dirty="0"/>
              <a:t> &amp; Allan Larsen (2023)</a:t>
            </a:r>
            <a:r>
              <a:rPr lang="da-DK" sz="1400" i="1" dirty="0"/>
              <a:t>. Ledelsessystemer. Teknisk ledelse af miljø, arbejdsmiljø, kvalitet og vedligehold. </a:t>
            </a:r>
            <a:r>
              <a:rPr lang="da-DK" sz="1400" dirty="0"/>
              <a:t>Akademisk Forlag.</a:t>
            </a:r>
          </a:p>
        </p:txBody>
      </p:sp>
      <p:pic>
        <p:nvPicPr>
          <p:cNvPr id="7" name="Billede 6" descr="Et billede, der indeholder tekst, skærmbillede, diagram, Font/skrifttype&#10;&#10;Automatisk genereret beskrivelse">
            <a:extLst>
              <a:ext uri="{FF2B5EF4-FFF2-40B4-BE49-F238E27FC236}">
                <a16:creationId xmlns:a16="http://schemas.microsoft.com/office/drawing/2014/main" id="{295C8553-115C-CEA0-1DB4-ED8C71572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764" y="1007960"/>
            <a:ext cx="5333534" cy="371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3438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4" y="4821788"/>
            <a:ext cx="83741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</a:t>
            </a:r>
            <a:r>
              <a:rPr lang="da-DK" sz="1400" i="1" dirty="0">
                <a:latin typeface="MyriadPro-It"/>
              </a:rPr>
              <a:t>4.3 Arbejdsmiljøforhold. Inspireret af Arbejdstilsynets model for arbejdsmiljøforhold samt seneste bekendtgørelse herom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6B1C3173-C8EC-726F-63B1-CDD6C27BDC15}"/>
              </a:ext>
            </a:extLst>
          </p:cNvPr>
          <p:cNvSpPr txBox="1"/>
          <p:nvPr/>
        </p:nvSpPr>
        <p:spPr>
          <a:xfrm>
            <a:off x="1338262" y="5827846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7" name="Billede 6" descr="Et billede, der indeholder tekst, skærmbillede, Font/skrifttype, hvid&#10;&#10;Automatisk genereret beskrivelse">
            <a:extLst>
              <a:ext uri="{FF2B5EF4-FFF2-40B4-BE49-F238E27FC236}">
                <a16:creationId xmlns:a16="http://schemas.microsoft.com/office/drawing/2014/main" id="{C386194B-617D-3CAD-5A13-C7EB1220C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262" y="2036212"/>
            <a:ext cx="8255000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525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4" y="4821788"/>
            <a:ext cx="59513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</a:t>
            </a:r>
            <a:r>
              <a:rPr lang="da-DK" sz="1400" i="1" dirty="0">
                <a:latin typeface="MyriadPro-It"/>
              </a:rPr>
              <a:t>4.4 Lovkrav til arbejdsmiljøindsats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6B1C3173-C8EC-726F-63B1-CDD6C27BDC15}"/>
              </a:ext>
            </a:extLst>
          </p:cNvPr>
          <p:cNvSpPr txBox="1"/>
          <p:nvPr/>
        </p:nvSpPr>
        <p:spPr>
          <a:xfrm>
            <a:off x="1338262" y="5827846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7" name="Billede 6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11C4DAA5-4D10-2AE1-6804-30F3149B22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764" y="717550"/>
            <a:ext cx="5602215" cy="371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9809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3" y="4821788"/>
            <a:ext cx="58185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</a:t>
            </a:r>
            <a:r>
              <a:rPr lang="da-DK" sz="1400" i="1" dirty="0">
                <a:latin typeface="MyriadPro-It"/>
              </a:rPr>
              <a:t>4.5.1 Krav til organisationen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6B1C3173-C8EC-726F-63B1-CDD6C27BDC15}"/>
              </a:ext>
            </a:extLst>
          </p:cNvPr>
          <p:cNvSpPr txBox="1"/>
          <p:nvPr/>
        </p:nvSpPr>
        <p:spPr>
          <a:xfrm>
            <a:off x="1338262" y="5827846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8" name="Billede 7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923B4A00-4F84-78D4-0087-8330D36E63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262" y="971052"/>
            <a:ext cx="6773568" cy="373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2398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4" y="4821788"/>
            <a:ext cx="59122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4.5.2 Krav til organisationen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827846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8" name="Billede 7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1FC09288-FD87-A048-CE10-FCD4772E9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016" y="1468988"/>
            <a:ext cx="81534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4488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4" y="4821788"/>
            <a:ext cx="59591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4.6 APV-hjulet. Arbejdstilsynet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827846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4" name="Billede 3" descr="Et billede, der indeholder tekst, Font/skrifttype, hvid, diagram&#10;&#10;Automatisk genereret beskrivelse">
            <a:extLst>
              <a:ext uri="{FF2B5EF4-FFF2-40B4-BE49-F238E27FC236}">
                <a16:creationId xmlns:a16="http://schemas.microsoft.com/office/drawing/2014/main" id="{B7B6050C-7B51-AE48-8EB8-348DF0C7F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06" y="1054041"/>
            <a:ext cx="4115266" cy="364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163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3" y="4821788"/>
            <a:ext cx="74675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4.7 Trin i APV-processen. Inspireret af AT-vejledning 8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827846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4" name="Billede 3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8B546974-C662-EC47-E14F-82584BF303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306" y="1366706"/>
            <a:ext cx="81280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796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4" y="4821788"/>
            <a:ext cx="49666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</a:t>
            </a:r>
            <a:r>
              <a:rPr lang="da-DK" sz="1400" i="1" dirty="0">
                <a:latin typeface="MyriadPro-It"/>
              </a:rPr>
              <a:t>2 Idealtypemodellen</a:t>
            </a:r>
            <a:r>
              <a:rPr lang="da-DK" sz="1400" b="0" i="1" u="none" strike="noStrike" baseline="0" dirty="0">
                <a:latin typeface="MyriadPro-It"/>
              </a:rPr>
              <a:t> </a:t>
            </a:r>
            <a:r>
              <a:rPr lang="da-DK" sz="1400" b="0" u="none" strike="noStrike" baseline="0" dirty="0">
                <a:latin typeface="MyriadPro-It"/>
              </a:rPr>
              <a:t>(inspireret af </a:t>
            </a:r>
            <a:r>
              <a:rPr lang="da-DK" sz="1400" b="0" u="none" strike="noStrike" baseline="0" dirty="0" err="1">
                <a:latin typeface="MyriadPro-It"/>
              </a:rPr>
              <a:t>Rocha</a:t>
            </a:r>
            <a:r>
              <a:rPr lang="da-DK" sz="1400" b="0" u="none" strike="noStrike" baseline="0" dirty="0">
                <a:latin typeface="MyriadPro-It"/>
              </a:rPr>
              <a:t> &amp; </a:t>
            </a:r>
            <a:r>
              <a:rPr lang="da-DK" sz="1400" b="0" u="none" strike="noStrike" baseline="0" dirty="0" err="1">
                <a:latin typeface="MyriadPro-It"/>
              </a:rPr>
              <a:t>Hohnen</a:t>
            </a:r>
            <a:r>
              <a:rPr lang="da-DK" sz="1400" b="0" u="none" strike="noStrike" baseline="0" dirty="0">
                <a:latin typeface="MyriadPro-It"/>
              </a:rPr>
              <a:t> 2010)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943979" y="5626510"/>
            <a:ext cx="94519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Kilde: </a:t>
            </a:r>
            <a:r>
              <a:rPr lang="da-DK" sz="1400" dirty="0" err="1"/>
              <a:t>Rocha</a:t>
            </a:r>
            <a:r>
              <a:rPr lang="da-DK" sz="1400" dirty="0"/>
              <a:t>, R.S. &amp; P. </a:t>
            </a:r>
            <a:r>
              <a:rPr lang="da-DK" sz="1400" dirty="0" err="1"/>
              <a:t>Hohnen</a:t>
            </a:r>
            <a:r>
              <a:rPr lang="da-DK" sz="1400" dirty="0"/>
              <a:t> (2010). </a:t>
            </a:r>
            <a:r>
              <a:rPr lang="da-DK" sz="1400" i="1" dirty="0"/>
              <a:t>Ledelse af arbejdsmiljø – certificering i praksis. </a:t>
            </a:r>
            <a:r>
              <a:rPr lang="da-DK" sz="1400" dirty="0"/>
              <a:t>Nyt Teknisk Forlag. </a:t>
            </a:r>
          </a:p>
          <a:p>
            <a:endParaRPr lang="da-DK" sz="1400" dirty="0"/>
          </a:p>
          <a:p>
            <a:r>
              <a:rPr lang="da-DK" sz="1400" dirty="0"/>
              <a:t>Rikke Frank-</a:t>
            </a:r>
            <a:r>
              <a:rPr lang="da-DK" sz="1400" dirty="0" err="1"/>
              <a:t>Daub</a:t>
            </a:r>
            <a:r>
              <a:rPr lang="da-DK" sz="1400" dirty="0"/>
              <a:t> &amp; Allan Larsen (2023)</a:t>
            </a:r>
            <a:r>
              <a:rPr lang="da-DK" sz="1400" i="1" dirty="0"/>
              <a:t>. Ledelsessystemer. Teknisk ledelse af miljø, arbejdsmiljø, kvalitet og vedligehold. </a:t>
            </a:r>
            <a:r>
              <a:rPr lang="da-DK" sz="1400" dirty="0"/>
              <a:t>Akademisk Forlag.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65B7499D-8A56-10A3-9BA2-42D362EB2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764" y="897622"/>
            <a:ext cx="5217672" cy="377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3509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4" y="4821788"/>
            <a:ext cx="84679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4.8 Mærkning af risici i forbindelse med arbejdet med farlige stoffer og materialer. Piktogrammer fra Arbejdstilsynet.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827846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4" name="Billede 3" descr="Et billede, der indeholder symbol, mønster, Symmetri, trekant&#10;&#10;Automatisk genereret beskrivelse">
            <a:extLst>
              <a:ext uri="{FF2B5EF4-FFF2-40B4-BE49-F238E27FC236}">
                <a16:creationId xmlns:a16="http://schemas.microsoft.com/office/drawing/2014/main" id="{3C699FF3-78A6-CF3C-B88D-7909C4DDC7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606" y="1468950"/>
            <a:ext cx="8153400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5358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4" y="4821788"/>
            <a:ext cx="68188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4.9 Kulturens gensidige påvirkning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827846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7" name="Billede 6" descr="Et billede, der indeholder tekst, Font/skrifttype, logo, design&#10;&#10;Automatisk genereret beskrivelse">
            <a:extLst>
              <a:ext uri="{FF2B5EF4-FFF2-40B4-BE49-F238E27FC236}">
                <a16:creationId xmlns:a16="http://schemas.microsoft.com/office/drawing/2014/main" id="{C3EC0D7E-19FB-4438-1C34-CE98315C20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764" y="816634"/>
            <a:ext cx="4857104" cy="395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746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4" y="4740042"/>
            <a:ext cx="98121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4.10 Tjekliste over, hvad man gør, når ulykken er sket. Inspireret af Dansk Industris ”Tjekliste for håndtering af ulykker”. Se Arbejdstilsynets hjemmeside for evt. revideringer af tjeklisten.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827846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4" name="Billede 3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127E1D49-646B-52AA-CE3E-CA7B081A6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281" y="276059"/>
            <a:ext cx="4064507" cy="446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5079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3" y="4740042"/>
            <a:ext cx="68892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5.1 Miljøledelsessøjlen i helhedsmodellen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827846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7" name="Billede 6" descr="Et billede, der indeholder tekst, skærmbillede, Tryk, Font/skrifttype&#10;&#10;Automatisk genereret beskrivelse">
            <a:extLst>
              <a:ext uri="{FF2B5EF4-FFF2-40B4-BE49-F238E27FC236}">
                <a16:creationId xmlns:a16="http://schemas.microsoft.com/office/drawing/2014/main" id="{4122F1CE-2A07-00FA-414C-5B580A7C50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410" y="359931"/>
            <a:ext cx="4301190" cy="438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3200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4" y="4740042"/>
            <a:ext cx="68188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5.2 Idealtypen for miljøledelse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827846"/>
            <a:ext cx="94519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Kilde: </a:t>
            </a:r>
            <a:r>
              <a:rPr lang="da-DK" sz="1400" dirty="0" err="1"/>
              <a:t>Rocha</a:t>
            </a:r>
            <a:r>
              <a:rPr lang="da-DK" sz="1400" dirty="0"/>
              <a:t>, R.S. &amp; P. </a:t>
            </a:r>
            <a:r>
              <a:rPr lang="da-DK" sz="1400" dirty="0" err="1"/>
              <a:t>Hohnen</a:t>
            </a:r>
            <a:r>
              <a:rPr lang="da-DK" sz="1400" dirty="0"/>
              <a:t> (2010). </a:t>
            </a:r>
            <a:r>
              <a:rPr lang="da-DK" sz="1400" i="1" dirty="0"/>
              <a:t>Ledelse af arbejdsmiljø – certificering i praksis. </a:t>
            </a:r>
            <a:r>
              <a:rPr lang="da-DK" sz="1400" dirty="0"/>
              <a:t>Nyt Teknisk Forlag. </a:t>
            </a:r>
          </a:p>
          <a:p>
            <a:endParaRPr lang="da-DK" sz="1400" dirty="0"/>
          </a:p>
          <a:p>
            <a:r>
              <a:rPr lang="da-DK" sz="1400" dirty="0"/>
              <a:t>Rikke Frank-</a:t>
            </a:r>
            <a:r>
              <a:rPr lang="da-DK" sz="1400" dirty="0" err="1"/>
              <a:t>Daub</a:t>
            </a:r>
            <a:r>
              <a:rPr lang="da-DK" sz="1400" dirty="0"/>
              <a:t> &amp; Allan Larsen (2023)</a:t>
            </a:r>
            <a:r>
              <a:rPr lang="da-DK" sz="1400" i="1" dirty="0"/>
              <a:t>. Ledelsessystemer. Teknisk ledelse af miljø, arbejdsmiljø, kvalitet og vedligehold. </a:t>
            </a:r>
            <a:r>
              <a:rPr lang="da-DK" sz="1400" dirty="0"/>
              <a:t>Akademisk Forlag.</a:t>
            </a:r>
          </a:p>
        </p:txBody>
      </p:sp>
      <p:pic>
        <p:nvPicPr>
          <p:cNvPr id="4" name="Billede 3" descr="Et billede, der indeholder tekst, diagram, skærmbillede, Font/skrifttype&#10;&#10;Automatisk genereret beskrivelse">
            <a:extLst>
              <a:ext uri="{FF2B5EF4-FFF2-40B4-BE49-F238E27FC236}">
                <a16:creationId xmlns:a16="http://schemas.microsoft.com/office/drawing/2014/main" id="{40B35605-BB38-4456-C59E-CDECAAD62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764" y="874515"/>
            <a:ext cx="5016913" cy="361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3900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4" y="4740042"/>
            <a:ext cx="88274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5.3 Bæredygtighed som en fællesmængde af økonomi, miljø og socialetik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827846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7" name="Billede 6" descr="Et billede, der indeholder tekst, cirkel, skærmbillede, Font/skrifttype&#10;&#10;Automatisk genereret beskrivelse">
            <a:extLst>
              <a:ext uri="{FF2B5EF4-FFF2-40B4-BE49-F238E27FC236}">
                <a16:creationId xmlns:a16="http://schemas.microsoft.com/office/drawing/2014/main" id="{1C044E21-7F13-B153-45FB-34BDC96FEB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764" y="905719"/>
            <a:ext cx="3670300" cy="3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8127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3" y="4740042"/>
            <a:ext cx="81084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5.4 Miljø- og arbejdsmiljøpåvirkninger i en virksomhed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827846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4" name="Billede 3" descr="Et billede, der indeholder tekst, skærmbillede, Font/skrifttype, diagram&#10;&#10;Automatisk genereret beskrivelse">
            <a:extLst>
              <a:ext uri="{FF2B5EF4-FFF2-40B4-BE49-F238E27FC236}">
                <a16:creationId xmlns:a16="http://schemas.microsoft.com/office/drawing/2014/main" id="{8287A189-651F-BFE2-A8A7-DF525252BB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06" y="879446"/>
            <a:ext cx="5865244" cy="373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9768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3" y="4740042"/>
            <a:ext cx="71158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5.5 Forvaltning af miljølovgivning i Danmark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827846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7" name="Billede 6" descr="Et billede, der indeholder tekst, skærmbillede, Font/skrifttype, diagram&#10;&#10;Automatisk genereret beskrivelse">
            <a:extLst>
              <a:ext uri="{FF2B5EF4-FFF2-40B4-BE49-F238E27FC236}">
                <a16:creationId xmlns:a16="http://schemas.microsoft.com/office/drawing/2014/main" id="{7865AA31-67BB-A595-C609-A8C116093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764" y="574442"/>
            <a:ext cx="817880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970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3" y="4740042"/>
            <a:ext cx="54902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5.6 FN’s 17 verdensmål for bæredygtig udvikling </a:t>
            </a:r>
            <a:r>
              <a:rPr lang="da-DK" sz="1400" b="0" u="none" strike="noStrike" baseline="0" dirty="0">
                <a:latin typeface="MyriadPro-It"/>
              </a:rPr>
              <a:t>(FN)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827846"/>
            <a:ext cx="94519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Kilde: FN</a:t>
            </a:r>
          </a:p>
          <a:p>
            <a:endParaRPr lang="da-DK" sz="1400" dirty="0"/>
          </a:p>
          <a:p>
            <a:r>
              <a:rPr lang="da-DK" sz="1400" dirty="0"/>
              <a:t>Rikke Frank-</a:t>
            </a:r>
            <a:r>
              <a:rPr lang="da-DK" sz="1400" dirty="0" err="1"/>
              <a:t>Daub</a:t>
            </a:r>
            <a:r>
              <a:rPr lang="da-DK" sz="1400" dirty="0"/>
              <a:t> &amp; Allan Larsen (2023)</a:t>
            </a:r>
            <a:r>
              <a:rPr lang="da-DK" sz="1400" i="1" dirty="0"/>
              <a:t>. Ledelsessystemer. Teknisk ledelse af miljø, arbejdsmiljø, kvalitet og vedligehold. </a:t>
            </a:r>
            <a:r>
              <a:rPr lang="da-DK" sz="1400" dirty="0"/>
              <a:t>Akademisk Forlag.</a:t>
            </a:r>
          </a:p>
        </p:txBody>
      </p:sp>
      <p:pic>
        <p:nvPicPr>
          <p:cNvPr id="4" name="Billede 3" descr="Et billede, der indeholder tekst, Font/skrifttype, skærmbillede, resultattavle&#10;&#10;Automatisk genereret beskrivelse">
            <a:extLst>
              <a:ext uri="{FF2B5EF4-FFF2-40B4-BE49-F238E27FC236}">
                <a16:creationId xmlns:a16="http://schemas.microsoft.com/office/drawing/2014/main" id="{ED976E1E-4ABC-0241-3CC9-58128FDD97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06" y="510942"/>
            <a:ext cx="82423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3727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4" y="4740042"/>
            <a:ext cx="87961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5.7 Model til vurdering af grønne initiativer i forhold til at anvende CSR strategisk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827846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4" name="Billede 3" descr="Et billede, der indeholder tekst, skærmbillede, cirkel, diagram&#10;&#10;Automatisk genereret beskrivelse">
            <a:extLst>
              <a:ext uri="{FF2B5EF4-FFF2-40B4-BE49-F238E27FC236}">
                <a16:creationId xmlns:a16="http://schemas.microsoft.com/office/drawing/2014/main" id="{7E5DE690-92D9-BB0D-EBD7-32665A18A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82" y="718769"/>
            <a:ext cx="5591813" cy="402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82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3" y="4821788"/>
            <a:ext cx="65844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1.1 Systematisk arbejde med fagområderne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38262" y="5827846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7" name="Billede 6" descr="Et billede, der indeholder tekst, skærmbillede, Font/skrifttype&#10;&#10;Automatisk genereret beskrivelse">
            <a:extLst>
              <a:ext uri="{FF2B5EF4-FFF2-40B4-BE49-F238E27FC236}">
                <a16:creationId xmlns:a16="http://schemas.microsoft.com/office/drawing/2014/main" id="{5790C443-2E69-03A0-2C0C-29F77FB71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518" y="1023166"/>
            <a:ext cx="8191500" cy="3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394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4" y="4740042"/>
            <a:ext cx="93041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5.8 Principper for henholdsvis vugge til grav- og vugge til vugge-tankegang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827846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8" name="Billede 7" descr="Et billede, der indeholder tekst&#10;&#10;Automatisk genereret beskrivelse">
            <a:extLst>
              <a:ext uri="{FF2B5EF4-FFF2-40B4-BE49-F238E27FC236}">
                <a16:creationId xmlns:a16="http://schemas.microsoft.com/office/drawing/2014/main" id="{C100429F-1B75-4D58-1CE4-8FDCA85BC7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150" y="578840"/>
            <a:ext cx="2293529" cy="424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5282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4" y="4740042"/>
            <a:ext cx="69204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5.9 Lukkede materialestrømme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827846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4" name="Billede 3" descr="Et billede, der indeholder tekst, skærmbillede, Font/skrifttype, design&#10;&#10;Automatisk genereret beskrivelse">
            <a:extLst>
              <a:ext uri="{FF2B5EF4-FFF2-40B4-BE49-F238E27FC236}">
                <a16:creationId xmlns:a16="http://schemas.microsoft.com/office/drawing/2014/main" id="{0559D0C8-8212-91A0-FD6B-8CA32F00DA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764" y="1679342"/>
            <a:ext cx="5676900" cy="30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2086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3" y="4740042"/>
            <a:ext cx="63812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5.10 Forsinkede materialestrømme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827846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7" name="Billede 6" descr="Et billede, der indeholder tekst, skærmbillede, Font/skrifttype, design&#10;&#10;Automatisk genereret beskrivelse">
            <a:extLst>
              <a:ext uri="{FF2B5EF4-FFF2-40B4-BE49-F238E27FC236}">
                <a16:creationId xmlns:a16="http://schemas.microsoft.com/office/drawing/2014/main" id="{5E07B475-BEDD-0A25-1B0F-18425FA1FC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674" y="1615842"/>
            <a:ext cx="72644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745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4" y="4740042"/>
            <a:ext cx="62639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5.11 Formindskede materialestrømme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827846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4" name="Billede 3" descr="Et billede, der indeholder tekst, skærmbillede, Font/skrifttype, design&#10;&#10;Automatisk genereret beskrivelse">
            <a:extLst>
              <a:ext uri="{FF2B5EF4-FFF2-40B4-BE49-F238E27FC236}">
                <a16:creationId xmlns:a16="http://schemas.microsoft.com/office/drawing/2014/main" id="{CDC5D201-7886-F8A6-6ADE-DD27DED99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06" y="2102549"/>
            <a:ext cx="57023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7601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3" y="4740042"/>
            <a:ext cx="62952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5.12 Lineær økonomi vs. cirkulær økonomi </a:t>
            </a:r>
            <a:r>
              <a:rPr lang="da-DK" sz="1400" b="0" u="none" strike="noStrike" baseline="0" dirty="0">
                <a:latin typeface="MyriadPro-It"/>
              </a:rPr>
              <a:t>(inspireret af Vind 2019)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100199" y="5389972"/>
            <a:ext cx="945191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Kilde: Vind, U. (2019). Hvad er cirkulær økonomi egentlig. </a:t>
            </a:r>
            <a:r>
              <a:rPr lang="da-DK" sz="1400" i="1" dirty="0"/>
              <a:t>Business </a:t>
            </a:r>
            <a:r>
              <a:rPr lang="da-DK" sz="1400" i="1" dirty="0" err="1"/>
              <a:t>Insights</a:t>
            </a:r>
            <a:r>
              <a:rPr lang="da-DK" sz="1400" dirty="0"/>
              <a:t>. Lokaliseret den 17. februar 2023 på: https://www.businessinsights.dk/et-cirkulaert-danmark/hvad-er-cirkulaer-oekonomi-egentlig/.</a:t>
            </a:r>
          </a:p>
          <a:p>
            <a:endParaRPr lang="da-DK" sz="1400" dirty="0"/>
          </a:p>
          <a:p>
            <a:r>
              <a:rPr lang="da-DK" sz="1400" dirty="0"/>
              <a:t>Rikke Frank-</a:t>
            </a:r>
            <a:r>
              <a:rPr lang="da-DK" sz="1400" dirty="0" err="1"/>
              <a:t>Daub</a:t>
            </a:r>
            <a:r>
              <a:rPr lang="da-DK" sz="1400" dirty="0"/>
              <a:t> &amp; Allan Larsen (2023)</a:t>
            </a:r>
            <a:r>
              <a:rPr lang="da-DK" sz="1400" i="1" dirty="0"/>
              <a:t>. Ledelsessystemer. Teknisk ledelse af miljø, arbejdsmiljø, kvalitet og vedligehold. </a:t>
            </a:r>
            <a:r>
              <a:rPr lang="da-DK" sz="1400" dirty="0"/>
              <a:t>Akademisk Forlag.</a:t>
            </a:r>
          </a:p>
        </p:txBody>
      </p:sp>
      <p:pic>
        <p:nvPicPr>
          <p:cNvPr id="7" name="Billede 6" descr="Et billede, der indeholder tekst, skærmbillede, Font/skrifttype, design&#10;&#10;Automatisk genereret beskrivelse">
            <a:extLst>
              <a:ext uri="{FF2B5EF4-FFF2-40B4-BE49-F238E27FC236}">
                <a16:creationId xmlns:a16="http://schemas.microsoft.com/office/drawing/2014/main" id="{06072B53-2570-0DA4-A037-9E4544DB65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764" y="298477"/>
            <a:ext cx="3451778" cy="444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41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3" y="4740042"/>
            <a:ext cx="66000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6.1 Kvalitetsledelse og helhedsmodellen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827846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7" name="Billede 6" descr="Et billede, der indeholder tekst, skærmbillede, Font/skrifttype, Tryk&#10;&#10;Automatisk genereret beskrivelse">
            <a:extLst>
              <a:ext uri="{FF2B5EF4-FFF2-40B4-BE49-F238E27FC236}">
                <a16:creationId xmlns:a16="http://schemas.microsoft.com/office/drawing/2014/main" id="{2427DE5F-BEB5-8FF8-9B7D-018DE2717F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719" y="467543"/>
            <a:ext cx="4220868" cy="427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209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4" y="4740042"/>
            <a:ext cx="39055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6.2 Værdikæden </a:t>
            </a:r>
            <a:r>
              <a:rPr lang="da-DK" sz="1400" b="0" u="none" strike="noStrike" baseline="0" dirty="0">
                <a:latin typeface="MyriadPro-It"/>
              </a:rPr>
              <a:t>(frit efter Porter 1985)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475508"/>
            <a:ext cx="94519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Kilde: Porter, M. (1985). </a:t>
            </a:r>
            <a:r>
              <a:rPr lang="da-DK" sz="1400" i="1" dirty="0" err="1"/>
              <a:t>Competitive</a:t>
            </a:r>
            <a:r>
              <a:rPr lang="da-DK" sz="1400" i="1" dirty="0"/>
              <a:t> Advantage. </a:t>
            </a:r>
            <a:r>
              <a:rPr lang="da-DK" sz="1400" dirty="0"/>
              <a:t>The </a:t>
            </a:r>
            <a:r>
              <a:rPr lang="da-DK" sz="1400" dirty="0" err="1"/>
              <a:t>Free</a:t>
            </a:r>
            <a:r>
              <a:rPr lang="da-DK" sz="1400" dirty="0"/>
              <a:t> Press. </a:t>
            </a:r>
          </a:p>
          <a:p>
            <a:endParaRPr lang="da-DK" sz="1400" dirty="0"/>
          </a:p>
          <a:p>
            <a:r>
              <a:rPr lang="da-DK" sz="1400" dirty="0"/>
              <a:t>Rikke Frank-</a:t>
            </a:r>
            <a:r>
              <a:rPr lang="da-DK" sz="1400" dirty="0" err="1"/>
              <a:t>Daub</a:t>
            </a:r>
            <a:r>
              <a:rPr lang="da-DK" sz="1400" dirty="0"/>
              <a:t> &amp; Allan Larsen (2023)</a:t>
            </a:r>
            <a:r>
              <a:rPr lang="da-DK" sz="1400" i="1" dirty="0"/>
              <a:t>. Ledelsessystemer. Teknisk ledelse af miljø, arbejdsmiljø, kvalitet og vedligehold. </a:t>
            </a:r>
            <a:r>
              <a:rPr lang="da-DK" sz="1400" dirty="0"/>
              <a:t>Akademisk Forlag.</a:t>
            </a:r>
          </a:p>
        </p:txBody>
      </p:sp>
      <p:pic>
        <p:nvPicPr>
          <p:cNvPr id="4" name="Billede 3" descr="Et billede, der indeholder tekst, skærmbillede, Font/skrifttype, visitkort&#10;&#10;Automatisk genereret beskrivelse">
            <a:extLst>
              <a:ext uri="{FF2B5EF4-FFF2-40B4-BE49-F238E27FC236}">
                <a16:creationId xmlns:a16="http://schemas.microsoft.com/office/drawing/2014/main" id="{B63E45D9-896F-7DEA-FE6C-7DF09C8C2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06" y="1298342"/>
            <a:ext cx="8369300" cy="344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662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4" y="4740042"/>
            <a:ext cx="75769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6.3 Begreber relateret til kvalitet og kvalitetsledelse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475508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7" name="Billede 6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DD1E4569-13E2-2985-F0A4-8D4DA14925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588" y="2009542"/>
            <a:ext cx="8242300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2539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4" y="4740042"/>
            <a:ext cx="67719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6.4 Idealtypemodellen for kvalitetsledelse </a:t>
            </a:r>
            <a:r>
              <a:rPr lang="da-DK" sz="1400" b="0" u="none" strike="noStrike" baseline="0" dirty="0">
                <a:latin typeface="MyriadPro-It"/>
              </a:rPr>
              <a:t>(inspireret af </a:t>
            </a:r>
            <a:r>
              <a:rPr lang="da-DK" sz="1400" b="0" u="none" strike="noStrike" baseline="0" dirty="0" err="1">
                <a:latin typeface="MyriadPro-It"/>
              </a:rPr>
              <a:t>Rocha</a:t>
            </a:r>
            <a:r>
              <a:rPr lang="da-DK" sz="1400" b="0" u="none" strike="noStrike" baseline="0" dirty="0">
                <a:latin typeface="MyriadPro-It"/>
              </a:rPr>
              <a:t> &amp; </a:t>
            </a:r>
            <a:r>
              <a:rPr lang="da-DK" sz="1400" b="0" u="none" strike="noStrike" baseline="0" dirty="0" err="1">
                <a:latin typeface="MyriadPro-It"/>
              </a:rPr>
              <a:t>Hohnen</a:t>
            </a:r>
            <a:r>
              <a:rPr lang="da-DK" sz="1400" b="0" u="none" strike="noStrike" baseline="0" dirty="0">
                <a:latin typeface="MyriadPro-It"/>
              </a:rPr>
              <a:t> 2010)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475508"/>
            <a:ext cx="94519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Kilde: </a:t>
            </a:r>
            <a:r>
              <a:rPr lang="da-DK" sz="1400" dirty="0" err="1"/>
              <a:t>Rocha</a:t>
            </a:r>
            <a:r>
              <a:rPr lang="da-DK" sz="1400" dirty="0"/>
              <a:t>, R.S. &amp; P. </a:t>
            </a:r>
            <a:r>
              <a:rPr lang="da-DK" sz="1400" dirty="0" err="1"/>
              <a:t>Hohnen</a:t>
            </a:r>
            <a:r>
              <a:rPr lang="da-DK" sz="1400" dirty="0"/>
              <a:t> (2010). </a:t>
            </a:r>
            <a:r>
              <a:rPr lang="da-DK" sz="1400" i="1" dirty="0"/>
              <a:t>Ledelse af arbejdsmiljø – certificering i praksis</a:t>
            </a:r>
            <a:r>
              <a:rPr lang="da-DK" sz="1400" dirty="0"/>
              <a:t>. Nyt Teknisk Forlag. </a:t>
            </a:r>
          </a:p>
          <a:p>
            <a:endParaRPr lang="da-DK" sz="1400" dirty="0"/>
          </a:p>
          <a:p>
            <a:r>
              <a:rPr lang="da-DK" sz="1400" dirty="0"/>
              <a:t>Rikke Frank-</a:t>
            </a:r>
            <a:r>
              <a:rPr lang="da-DK" sz="1400" dirty="0" err="1"/>
              <a:t>Daub</a:t>
            </a:r>
            <a:r>
              <a:rPr lang="da-DK" sz="1400" dirty="0"/>
              <a:t> &amp; Allan Larsen (2023)</a:t>
            </a:r>
            <a:r>
              <a:rPr lang="da-DK" sz="1400" i="1" dirty="0"/>
              <a:t>. Ledelsessystemer. Teknisk ledelse af miljø, arbejdsmiljø, kvalitet og vedligehold. </a:t>
            </a:r>
            <a:r>
              <a:rPr lang="da-DK" sz="1400" dirty="0"/>
              <a:t>Akademisk Forlag.</a:t>
            </a:r>
          </a:p>
        </p:txBody>
      </p:sp>
      <p:pic>
        <p:nvPicPr>
          <p:cNvPr id="4" name="Billede 3" descr="Et billede, der indeholder tekst, skærmbillede, diagram, Font/skrifttype&#10;&#10;Automatisk genereret beskrivelse">
            <a:extLst>
              <a:ext uri="{FF2B5EF4-FFF2-40B4-BE49-F238E27FC236}">
                <a16:creationId xmlns:a16="http://schemas.microsoft.com/office/drawing/2014/main" id="{E79D6A63-BADF-758F-7BF8-7ABA8EB0D1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06" y="767395"/>
            <a:ext cx="5954319" cy="397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8602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4" y="4740042"/>
            <a:ext cx="62405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6.5 </a:t>
            </a:r>
            <a:r>
              <a:rPr lang="da-DK" sz="1400" b="0" i="1" u="none" strike="noStrike" baseline="0" dirty="0" err="1">
                <a:latin typeface="MyriadPro-It"/>
              </a:rPr>
              <a:t>Demings</a:t>
            </a:r>
            <a:r>
              <a:rPr lang="da-DK" sz="1400" b="0" i="1" u="none" strike="noStrike" baseline="0" dirty="0">
                <a:latin typeface="MyriadPro-It"/>
              </a:rPr>
              <a:t> kvalitetscirkel, PDCA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475508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4" name="Billede 3" descr="Et billede, der indeholder diagram, tekst, cirkel, linje/række&#10;&#10;Automatisk genereret beskrivelse">
            <a:extLst>
              <a:ext uri="{FF2B5EF4-FFF2-40B4-BE49-F238E27FC236}">
                <a16:creationId xmlns:a16="http://schemas.microsoft.com/office/drawing/2014/main" id="{2B2680E7-EBB3-1135-5374-9EC700EE65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06" y="1594738"/>
            <a:ext cx="3873500" cy="31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207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338261" y="4645619"/>
            <a:ext cx="71883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1.2 Ledelsessystemers organisering efter PDCA og HLS </a:t>
            </a:r>
            <a:r>
              <a:rPr lang="da-DK" sz="1400" b="0" u="none" strike="noStrike" baseline="0" dirty="0">
                <a:latin typeface="MyriadPro-It"/>
              </a:rPr>
              <a:t>(© Frank-Daub &amp; Larsen 2023</a:t>
            </a:r>
            <a:r>
              <a:rPr lang="da-DK" sz="1400" dirty="0">
                <a:latin typeface="MyriadPro-It"/>
              </a:rPr>
              <a:t>).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38262" y="5827846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7" name="Billede 6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88A99414-ADDE-5CBB-049D-03F9F4A161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54" y="2418623"/>
            <a:ext cx="81407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8680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3" y="4740042"/>
            <a:ext cx="70377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6.6 Processer i en virksomhed. </a:t>
            </a:r>
            <a:r>
              <a:rPr lang="da-DK" sz="1400" i="1" dirty="0">
                <a:latin typeface="MyriadPro-It"/>
              </a:rPr>
              <a:t>Inspireret af ISO 9001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475508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7" name="Billede 6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866B09DD-38CA-CC0D-90A3-62CC290F8D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06" y="1797050"/>
            <a:ext cx="8420100" cy="295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1312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4" y="4740042"/>
            <a:ext cx="89420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6.7 Model for fremstilling af standard ifølge PDCA-cyklussen. Inspireret af ISO 9001.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475508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4" name="Billede 3" descr="Et billede, der indeholder tekst, skærmbillede, visitkort, Font/skrifttype&#10;&#10;Automatisk genereret beskrivelse">
            <a:extLst>
              <a:ext uri="{FF2B5EF4-FFF2-40B4-BE49-F238E27FC236}">
                <a16:creationId xmlns:a16="http://schemas.microsoft.com/office/drawing/2014/main" id="{65FDF913-E016-765E-5938-622D8E0465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764" y="1033595"/>
            <a:ext cx="5009578" cy="370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8881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4" y="4740042"/>
            <a:ext cx="80380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6.8 Tidslinje for anvendte traditioner med fokus på kvalitet i Danmark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475508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7" name="Billede 6" descr="Et billede, der indeholder tekst, skærmbillede, Font/skrifttype, cirkel&#10;&#10;Automatisk genereret beskrivelse">
            <a:extLst>
              <a:ext uri="{FF2B5EF4-FFF2-40B4-BE49-F238E27FC236}">
                <a16:creationId xmlns:a16="http://schemas.microsoft.com/office/drawing/2014/main" id="{EF906968-B710-EB15-889D-924B62142A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764" y="856056"/>
            <a:ext cx="5400908" cy="388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9130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4" y="4740042"/>
            <a:ext cx="61311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6.9 </a:t>
            </a:r>
            <a:r>
              <a:rPr lang="da-DK" sz="1400" b="0" i="1" u="none" strike="noStrike" baseline="0" dirty="0" err="1">
                <a:latin typeface="MyriadPro-It"/>
              </a:rPr>
              <a:t>Værdistrømsanalyse</a:t>
            </a:r>
            <a:r>
              <a:rPr lang="da-DK" sz="1400" b="0" i="1" u="none" strike="noStrike" baseline="0" dirty="0">
                <a:latin typeface="MyriadPro-It"/>
              </a:rPr>
              <a:t>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475508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4" name="Billede 3" descr="Et billede, der indeholder tekst, skærmbillede, Font/skrifttype, diagram&#10;&#10;Automatisk genereret beskrivelse">
            <a:extLst>
              <a:ext uri="{FF2B5EF4-FFF2-40B4-BE49-F238E27FC236}">
                <a16:creationId xmlns:a16="http://schemas.microsoft.com/office/drawing/2014/main" id="{CCA7D3AA-E5F2-B51B-12BF-9E68B6179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06" y="1154713"/>
            <a:ext cx="7412431" cy="367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8203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3" y="4740042"/>
            <a:ext cx="69126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6.10 Eksempel på typer af </a:t>
            </a:r>
            <a:r>
              <a:rPr lang="da-DK" sz="1400" b="0" i="1" u="none" strike="noStrike" baseline="0" dirty="0" err="1">
                <a:latin typeface="MyriadPro-It"/>
              </a:rPr>
              <a:t>mud</a:t>
            </a:r>
            <a:r>
              <a:rPr lang="da-DK" sz="1400" i="1" dirty="0" err="1">
                <a:latin typeface="MyriadPro-It"/>
              </a:rPr>
              <a:t>a</a:t>
            </a:r>
            <a:r>
              <a:rPr lang="da-DK" sz="1400" i="1" dirty="0">
                <a:latin typeface="MyriadPro-It"/>
              </a:rPr>
              <a:t> (spild ifølge Lean)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475508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7" name="Billede 6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4E4C0FB0-7290-34C8-FB22-9B6ABB5985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764" y="205792"/>
            <a:ext cx="4534250" cy="453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1050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3" y="4740042"/>
            <a:ext cx="66782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7.1 Vedligeholdsledelse og helhedsmodellen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475508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4" name="Billede 3" descr="Et billede, der indeholder tekst, skærmbillede, Font/skrifttype, Tryk&#10;&#10;Automatisk genereret beskrivelse">
            <a:extLst>
              <a:ext uri="{FF2B5EF4-FFF2-40B4-BE49-F238E27FC236}">
                <a16:creationId xmlns:a16="http://schemas.microsoft.com/office/drawing/2014/main" id="{333889AB-7EB2-1361-48C2-DB95AA425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736" y="344211"/>
            <a:ext cx="4303426" cy="439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6143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3" y="4740042"/>
            <a:ext cx="71158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7.2 Idealtypemodellen for vedligeholdsledelse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475508"/>
            <a:ext cx="94519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Kilde: </a:t>
            </a:r>
            <a:r>
              <a:rPr lang="da-DK" sz="1400" dirty="0" err="1"/>
              <a:t>Rocha</a:t>
            </a:r>
            <a:r>
              <a:rPr lang="da-DK" sz="1400" dirty="0"/>
              <a:t>, R.S. &amp; P. </a:t>
            </a:r>
            <a:r>
              <a:rPr lang="da-DK" sz="1400" dirty="0" err="1"/>
              <a:t>Hohnen</a:t>
            </a:r>
            <a:r>
              <a:rPr lang="da-DK" sz="1400" dirty="0"/>
              <a:t> (2010). </a:t>
            </a:r>
            <a:r>
              <a:rPr lang="da-DK" sz="1400" i="1" dirty="0"/>
              <a:t>Ledelse af arbejdsmiljø – certificering i praksis. </a:t>
            </a:r>
            <a:r>
              <a:rPr lang="da-DK" sz="1400" dirty="0"/>
              <a:t>Nyt Teknisk Forlag. </a:t>
            </a:r>
          </a:p>
          <a:p>
            <a:endParaRPr lang="da-DK" sz="1400" dirty="0"/>
          </a:p>
          <a:p>
            <a:r>
              <a:rPr lang="da-DK" sz="1400" dirty="0"/>
              <a:t>Rikke Frank-</a:t>
            </a:r>
            <a:r>
              <a:rPr lang="da-DK" sz="1400" dirty="0" err="1"/>
              <a:t>Daub</a:t>
            </a:r>
            <a:r>
              <a:rPr lang="da-DK" sz="1400" dirty="0"/>
              <a:t> &amp; Allan Larsen (2023)</a:t>
            </a:r>
            <a:r>
              <a:rPr lang="da-DK" sz="1400" i="1" dirty="0"/>
              <a:t>. Ledelsessystemer. Teknisk ledelse af miljø, arbejdsmiljø, kvalitet og vedligehold. </a:t>
            </a:r>
            <a:r>
              <a:rPr lang="da-DK" sz="1400" dirty="0"/>
              <a:t>Akademisk Forlag.</a:t>
            </a:r>
          </a:p>
        </p:txBody>
      </p:sp>
      <p:pic>
        <p:nvPicPr>
          <p:cNvPr id="7" name="Billede 6" descr="Et billede, der indeholder tekst, diagram, skærmbillede, Font/skrifttype&#10;&#10;Automatisk genereret beskrivelse">
            <a:extLst>
              <a:ext uri="{FF2B5EF4-FFF2-40B4-BE49-F238E27FC236}">
                <a16:creationId xmlns:a16="http://schemas.microsoft.com/office/drawing/2014/main" id="{EF7A8FD0-99C4-36C3-2D83-E1DABE45D7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764" y="798914"/>
            <a:ext cx="5584738" cy="394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4159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3" y="4740042"/>
            <a:ext cx="88665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7.3 Sammenstilling af generationer af vedligehold og de industrielle revolutioner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475508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7" name="Billede 6" descr="Et billede, der indeholder tekst, skærmbillede, Font/skrifttype, dokument&#10;&#10;Automatisk genereret beskrivelse">
            <a:extLst>
              <a:ext uri="{FF2B5EF4-FFF2-40B4-BE49-F238E27FC236}">
                <a16:creationId xmlns:a16="http://schemas.microsoft.com/office/drawing/2014/main" id="{69D39EF1-440C-E7ED-1879-35C18F96E7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879" y="646331"/>
            <a:ext cx="4963633" cy="402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7189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3" y="4740042"/>
            <a:ext cx="75457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7.4 Vedligehold – mål og politikker for vedligeholdsledelse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475508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4" name="Billede 3" descr="Et billede, der indeholder tekst, skærmbillede, Font/skrifttype, linje/række&#10;&#10;Automatisk genereret beskrivelse">
            <a:extLst>
              <a:ext uri="{FF2B5EF4-FFF2-40B4-BE49-F238E27FC236}">
                <a16:creationId xmlns:a16="http://schemas.microsoft.com/office/drawing/2014/main" id="{AA5EB924-1174-FDD7-248E-590585BAE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268" y="1590442"/>
            <a:ext cx="81280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22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4" y="4740042"/>
            <a:ext cx="71002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7.5 Fra politik til praksis </a:t>
            </a:r>
            <a:r>
              <a:rPr lang="da-DK" sz="1400" b="0" u="none" strike="noStrike" baseline="0" dirty="0">
                <a:latin typeface="MyriadPro-It"/>
              </a:rPr>
              <a:t>(inspireret af model af Tom </a:t>
            </a:r>
            <a:r>
              <a:rPr lang="da-DK" sz="1400" b="0" u="none" strike="noStrike" baseline="0" dirty="0" err="1">
                <a:latin typeface="MyriadPro-It"/>
              </a:rPr>
              <a:t>Svantesson</a:t>
            </a:r>
            <a:r>
              <a:rPr lang="da-DK" sz="1400" b="0" u="none" strike="noStrike" baseline="0" dirty="0">
                <a:latin typeface="MyriadPro-It"/>
              </a:rPr>
              <a:t>, TSMC)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475508"/>
            <a:ext cx="94519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Kilde: </a:t>
            </a:r>
            <a:r>
              <a:rPr lang="da-DK" sz="1400" dirty="0" err="1"/>
              <a:t>Svantesson</a:t>
            </a:r>
            <a:r>
              <a:rPr lang="da-DK" sz="1400" dirty="0"/>
              <a:t>, T. (2015). Vedligeholdsundervisning præsentation, TSMC, </a:t>
            </a:r>
            <a:r>
              <a:rPr lang="da-DK" sz="1400" dirty="0">
                <a:hlinkClick r:id="rId2"/>
              </a:rPr>
              <a:t>https://tsmc.dk/</a:t>
            </a:r>
            <a:r>
              <a:rPr lang="da-DK" sz="1400" dirty="0"/>
              <a:t>. </a:t>
            </a:r>
          </a:p>
          <a:p>
            <a:endParaRPr lang="da-DK" sz="1400" dirty="0"/>
          </a:p>
          <a:p>
            <a:r>
              <a:rPr lang="da-DK" sz="1400" dirty="0"/>
              <a:t>Rikke Frank-</a:t>
            </a:r>
            <a:r>
              <a:rPr lang="da-DK" sz="1400" dirty="0" err="1"/>
              <a:t>Daub</a:t>
            </a:r>
            <a:r>
              <a:rPr lang="da-DK" sz="1400" dirty="0"/>
              <a:t> &amp; Allan Larsen (2023)</a:t>
            </a:r>
            <a:r>
              <a:rPr lang="da-DK" sz="1400" i="1" dirty="0"/>
              <a:t>. Ledelsessystemer. Teknisk ledelse af miljø, arbejdsmiljø, kvalitet og vedligehold. </a:t>
            </a:r>
            <a:r>
              <a:rPr lang="da-DK" sz="1400" dirty="0"/>
              <a:t>Akademisk Forlag.</a:t>
            </a:r>
          </a:p>
        </p:txBody>
      </p:sp>
      <p:pic>
        <p:nvPicPr>
          <p:cNvPr id="7" name="Billede 6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C1654CB5-6C2E-CD87-022B-FEE183134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194" y="817663"/>
            <a:ext cx="5389111" cy="371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058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4" y="4821788"/>
            <a:ext cx="69204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</a:t>
            </a:r>
            <a:r>
              <a:rPr lang="da-DK" sz="1400" i="1" dirty="0">
                <a:latin typeface="MyriadPro-It"/>
              </a:rPr>
              <a:t>1.3 Strukturelementer i et high level-ledelsessystem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38262" y="5657671"/>
            <a:ext cx="9451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/>
              <a:t>Kilde: Rikke Frank-</a:t>
            </a:r>
            <a:r>
              <a:rPr lang="da-DK" sz="1600" dirty="0" err="1"/>
              <a:t>Daub</a:t>
            </a:r>
            <a:r>
              <a:rPr lang="da-DK" sz="1600" dirty="0"/>
              <a:t> &amp; Allan Larsen (2023)</a:t>
            </a:r>
            <a:r>
              <a:rPr lang="da-DK" sz="1600" i="1" dirty="0"/>
              <a:t>. Ledelsessystemer. Teknisk ledelse af miljø, arbejdsmiljø, kvalitet og vedligehold. </a:t>
            </a:r>
            <a:r>
              <a:rPr lang="da-DK" sz="1600" dirty="0"/>
              <a:t>Akademisk Forlag.</a:t>
            </a:r>
          </a:p>
        </p:txBody>
      </p:sp>
      <p:pic>
        <p:nvPicPr>
          <p:cNvPr id="7" name="Billede 6" descr="Et billede, der indeholder tekst, skærmbillede, Font/skrifttype&#10;&#10;Automatisk genereret beskrivelse">
            <a:extLst>
              <a:ext uri="{FF2B5EF4-FFF2-40B4-BE49-F238E27FC236}">
                <a16:creationId xmlns:a16="http://schemas.microsoft.com/office/drawing/2014/main" id="{2F3B1592-A740-B8EE-55CB-7B30E1030B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262" y="2801923"/>
            <a:ext cx="80899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1295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4" y="4740042"/>
            <a:ext cx="57247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7.6 Matrixorganisering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475508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7" name="Billede 6" descr="Et billede, der indeholder tekst, skærmbillede, Font/skrifttype, linje/række&#10;&#10;Automatisk genereret beskrivelse">
            <a:extLst>
              <a:ext uri="{FF2B5EF4-FFF2-40B4-BE49-F238E27FC236}">
                <a16:creationId xmlns:a16="http://schemas.microsoft.com/office/drawing/2014/main" id="{77C8294C-795A-DEE4-1B7A-649F79E3B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764" y="1768242"/>
            <a:ext cx="79883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9158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4" y="4740042"/>
            <a:ext cx="68188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7.7 Centraliseret organisering af vedligehold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475508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4" name="Billede 3" descr="Et billede, der indeholder tekst, skærmbillede, Font/skrifttype, diagram&#10;&#10;Automatisk genereret beskrivelse">
            <a:extLst>
              <a:ext uri="{FF2B5EF4-FFF2-40B4-BE49-F238E27FC236}">
                <a16:creationId xmlns:a16="http://schemas.microsoft.com/office/drawing/2014/main" id="{802F41DE-A909-DDBB-7363-DCA2AAD61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06" y="1488842"/>
            <a:ext cx="81915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27303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4" y="4740042"/>
            <a:ext cx="65453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7.8 Decentraliseret organisering af vedligehold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475508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7" name="Billede 6" descr="Et billede, der indeholder tekst, skærmbillede, Font/skrifttype, diagram&#10;&#10;Automatisk genereret beskrivelse">
            <a:extLst>
              <a:ext uri="{FF2B5EF4-FFF2-40B4-BE49-F238E27FC236}">
                <a16:creationId xmlns:a16="http://schemas.microsoft.com/office/drawing/2014/main" id="{E187F358-526B-0B5E-068B-9F6D16B61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688" y="1577742"/>
            <a:ext cx="83185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9781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4" y="4740042"/>
            <a:ext cx="59357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7.9 Outsourcet vedligehold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475508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4" name="Billede 3" descr="Et billede, der indeholder tekst, skærmbillede, diagram, Font/skrifttype&#10;&#10;Automatisk genereret beskrivelse">
            <a:extLst>
              <a:ext uri="{FF2B5EF4-FFF2-40B4-BE49-F238E27FC236}">
                <a16:creationId xmlns:a16="http://schemas.microsoft.com/office/drawing/2014/main" id="{FD075B27-672C-F963-0E64-5067CC4127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56" y="1488842"/>
            <a:ext cx="81407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18822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4" y="4740042"/>
            <a:ext cx="59357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7.10 Typer af redundans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475508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7" name="Billede 6" descr="Et billede, der indeholder tekst, skærmbillede, Font/skrifttype, hvid&#10;&#10;Automatisk genereret beskrivelse">
            <a:extLst>
              <a:ext uri="{FF2B5EF4-FFF2-40B4-BE49-F238E27FC236}">
                <a16:creationId xmlns:a16="http://schemas.microsoft.com/office/drawing/2014/main" id="{C8B7DB1A-3780-FB38-D692-643837E466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235" y="2330450"/>
            <a:ext cx="8280400" cy="219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05006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4" y="4740042"/>
            <a:ext cx="55058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7.11 Strategier for vedligehold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475508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4" name="Billede 3" descr="Et billede, der indeholder tekst, skærmbillede, Font/skrifttype, dokument&#10;&#10;Automatisk genereret beskrivelse">
            <a:extLst>
              <a:ext uri="{FF2B5EF4-FFF2-40B4-BE49-F238E27FC236}">
                <a16:creationId xmlns:a16="http://schemas.microsoft.com/office/drawing/2014/main" id="{D3FCA13B-D95E-0B94-93C0-A6C70B1FB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436" y="1265380"/>
            <a:ext cx="6319357" cy="347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59329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4" y="4740042"/>
            <a:ext cx="8577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7.12 SAMI-pyramiden (vedligeholdspyramiden). </a:t>
            </a:r>
            <a:r>
              <a:rPr lang="da-DK" sz="1400" i="1" dirty="0">
                <a:latin typeface="MyriadPro-It"/>
              </a:rPr>
              <a:t>I</a:t>
            </a:r>
            <a:r>
              <a:rPr lang="da-DK" sz="1400" b="0" i="1" u="none" strike="noStrike" baseline="0" dirty="0">
                <a:latin typeface="MyriadPro-It"/>
              </a:rPr>
              <a:t>nspireret af The Asset Help Care Model of SAMI </a:t>
            </a:r>
            <a:r>
              <a:rPr lang="da-DK" sz="1400" b="0" u="none" strike="noStrike" baseline="0" dirty="0">
                <a:latin typeface="MyriadPro-It"/>
              </a:rPr>
              <a:t>(Strategic Asset Management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475508"/>
            <a:ext cx="94519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Kilde: Strategic Asset Management (2023). Lokaliseret den 23. maj 2023 på: https://samicorp.com/the-sami-pyramid/.</a:t>
            </a:r>
          </a:p>
          <a:p>
            <a:endParaRPr lang="da-DK" sz="1400" dirty="0"/>
          </a:p>
          <a:p>
            <a:r>
              <a:rPr lang="da-DK" sz="1400" dirty="0"/>
              <a:t>Rikke Frank-</a:t>
            </a:r>
            <a:r>
              <a:rPr lang="da-DK" sz="1400" dirty="0" err="1"/>
              <a:t>Daub</a:t>
            </a:r>
            <a:r>
              <a:rPr lang="da-DK" sz="1400" dirty="0"/>
              <a:t> &amp; Allan Larsen (2023)</a:t>
            </a:r>
            <a:r>
              <a:rPr lang="da-DK" sz="1400" i="1" dirty="0"/>
              <a:t>. Ledelsessystemer. Teknisk ledelse af miljø, arbejdsmiljø, kvalitet og vedligehold. </a:t>
            </a:r>
            <a:r>
              <a:rPr lang="da-DK" sz="1400" dirty="0"/>
              <a:t>Akademisk Forlag.</a:t>
            </a:r>
          </a:p>
        </p:txBody>
      </p:sp>
      <p:pic>
        <p:nvPicPr>
          <p:cNvPr id="7" name="Billede 6" descr="Et billede, der indeholder tekst, skærmbillede, Font/skrifttype, dokument&#10;&#10;Automatisk genereret beskrivelse">
            <a:extLst>
              <a:ext uri="{FF2B5EF4-FFF2-40B4-BE49-F238E27FC236}">
                <a16:creationId xmlns:a16="http://schemas.microsoft.com/office/drawing/2014/main" id="{726229DF-B2E4-D2C3-2C0D-42EDDAB64C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764" y="296221"/>
            <a:ext cx="4383679" cy="444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14611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4" y="4740042"/>
            <a:ext cx="87492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7.13 SAMI-pyramiden (vedligeholdspyramiden) – eksempel på modenhedsbillede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475508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7" name="Billede 6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65FFE641-131F-270B-6680-ABAA114668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764" y="403312"/>
            <a:ext cx="3981165" cy="433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18915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4" y="4740042"/>
            <a:ext cx="74753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7.14 Sammenhængen mellem tilgængelighed og de statistiske/beregningsmæssige størrelser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475508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4" name="Billede 3" descr="Et billede, der indeholder tekst, skærmbillede, Font/skrifttype, hvid&#10;&#10;Automatisk genereret beskrivelse">
            <a:extLst>
              <a:ext uri="{FF2B5EF4-FFF2-40B4-BE49-F238E27FC236}">
                <a16:creationId xmlns:a16="http://schemas.microsoft.com/office/drawing/2014/main" id="{C5D4F267-9D59-0EEF-1705-EBC09D4C0C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06" y="1133242"/>
            <a:ext cx="6718300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0609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3" y="4740042"/>
            <a:ext cx="69908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</a:t>
            </a:r>
            <a:r>
              <a:rPr lang="da-DK" sz="1400" i="1" dirty="0">
                <a:latin typeface="MyriadPro-It"/>
              </a:rPr>
              <a:t>7.15 Kurver for sandsynlighed for fejl – fejlmønstre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475508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7" name="Billede 6" descr="Et billede, der indeholder tekst, linje/række, diagram, Font/skrifttype&#10;&#10;Automatisk genereret beskrivelse">
            <a:extLst>
              <a:ext uri="{FF2B5EF4-FFF2-40B4-BE49-F238E27FC236}">
                <a16:creationId xmlns:a16="http://schemas.microsoft.com/office/drawing/2014/main" id="{A135CDF5-4A09-C768-6655-B22DA97AE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06" y="680457"/>
            <a:ext cx="7829200" cy="405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79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4" y="4821788"/>
            <a:ext cx="64593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1.4 Forskellen på resultatmål og indsatsmål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F6F93485-CC82-7216-F955-1020BFE8CB98}"/>
              </a:ext>
            </a:extLst>
          </p:cNvPr>
          <p:cNvSpPr txBox="1"/>
          <p:nvPr/>
        </p:nvSpPr>
        <p:spPr>
          <a:xfrm>
            <a:off x="1338262" y="5657671"/>
            <a:ext cx="9451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/>
              <a:t>Kilde: Rikke Frank-</a:t>
            </a:r>
            <a:r>
              <a:rPr lang="da-DK" sz="1600" dirty="0" err="1"/>
              <a:t>Daub</a:t>
            </a:r>
            <a:r>
              <a:rPr lang="da-DK" sz="1600" dirty="0"/>
              <a:t> &amp; Allan Larsen (2023)</a:t>
            </a:r>
            <a:r>
              <a:rPr lang="da-DK" sz="1600" i="1" dirty="0"/>
              <a:t>. Ledelsessystemer. Teknisk ledelse af miljø, arbejdsmiljø, kvalitet og vedligehold. </a:t>
            </a:r>
            <a:r>
              <a:rPr lang="da-DK" sz="1600" dirty="0"/>
              <a:t>Akademisk Forlag.</a:t>
            </a:r>
          </a:p>
        </p:txBody>
      </p:sp>
      <p:pic>
        <p:nvPicPr>
          <p:cNvPr id="6" name="Billede 5" descr="Et billede, der indeholder tekst, Font/skrifttype, skærmbillede, hvid&#10;&#10;Automatisk genereret beskrivelse">
            <a:extLst>
              <a:ext uri="{FF2B5EF4-FFF2-40B4-BE49-F238E27FC236}">
                <a16:creationId xmlns:a16="http://schemas.microsoft.com/office/drawing/2014/main" id="{0CBB0A19-2E95-F770-15A5-9FBFE202A4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906" y="3207944"/>
            <a:ext cx="8178800" cy="11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54647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4" y="4740042"/>
            <a:ext cx="89420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</a:t>
            </a:r>
            <a:r>
              <a:rPr lang="da-DK" sz="1400" i="1" dirty="0">
                <a:latin typeface="MyriadPro-It"/>
              </a:rPr>
              <a:t>7.16 TPM-huset af </a:t>
            </a:r>
            <a:r>
              <a:rPr lang="da-DK" sz="1400" i="1" dirty="0" err="1">
                <a:latin typeface="MyriadPro-It"/>
              </a:rPr>
              <a:t>Japanese</a:t>
            </a:r>
            <a:r>
              <a:rPr lang="da-DK" sz="1400" i="1" dirty="0">
                <a:latin typeface="MyriadPro-It"/>
              </a:rPr>
              <a:t> Institute of Plant Maintenance </a:t>
            </a:r>
            <a:r>
              <a:rPr lang="da-DK" sz="1400" b="0" u="none" strike="noStrike" baseline="0" dirty="0">
                <a:latin typeface="MyriadPro-It"/>
              </a:rPr>
              <a:t>(Kilde: Den Danske Vedligeholdsforening 2022: 38 ff.)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475508"/>
            <a:ext cx="94519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Kilde: Den Danske Vedligeholdsforening (2022). </a:t>
            </a:r>
            <a:r>
              <a:rPr lang="da-DK" sz="1400" i="1" dirty="0"/>
              <a:t>Vedligehold. </a:t>
            </a:r>
            <a:r>
              <a:rPr lang="da-DK" sz="1400" dirty="0"/>
              <a:t>Akademisk Forlag. </a:t>
            </a:r>
          </a:p>
          <a:p>
            <a:endParaRPr lang="da-DK" sz="1400" dirty="0"/>
          </a:p>
          <a:p>
            <a:r>
              <a:rPr lang="da-DK" sz="1400" dirty="0"/>
              <a:t>Rikke Frank-</a:t>
            </a:r>
            <a:r>
              <a:rPr lang="da-DK" sz="1400" dirty="0" err="1"/>
              <a:t>Daub</a:t>
            </a:r>
            <a:r>
              <a:rPr lang="da-DK" sz="1400" dirty="0"/>
              <a:t> &amp; Allan Larsen (2023)</a:t>
            </a:r>
            <a:r>
              <a:rPr lang="da-DK" sz="1400" i="1" dirty="0"/>
              <a:t>. Ledelsessystemer. Teknisk ledelse af miljø, arbejdsmiljø, kvalitet og vedligehold. </a:t>
            </a:r>
            <a:r>
              <a:rPr lang="da-DK" sz="1400" dirty="0"/>
              <a:t>Akademisk Forlag.</a:t>
            </a:r>
          </a:p>
        </p:txBody>
      </p:sp>
      <p:pic>
        <p:nvPicPr>
          <p:cNvPr id="4" name="Billede 3" descr="Et billede, der indeholder tekst, skærmbillede, Font/skrifttype, hvid&#10;&#10;Automatisk genereret beskrivelse">
            <a:extLst>
              <a:ext uri="{FF2B5EF4-FFF2-40B4-BE49-F238E27FC236}">
                <a16:creationId xmlns:a16="http://schemas.microsoft.com/office/drawing/2014/main" id="{47ACA92D-9C60-3CA6-8185-7DD8E29879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06" y="766575"/>
            <a:ext cx="5774772" cy="397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99555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4" y="4740042"/>
            <a:ext cx="64124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</a:t>
            </a:r>
            <a:r>
              <a:rPr lang="da-DK" sz="1400" i="1" dirty="0">
                <a:latin typeface="MyriadPro-It"/>
              </a:rPr>
              <a:t>7.17 Operatørstyret vedligehold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475508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4" name="Billede 3" descr="Et billede, der indeholder tekst, skærmbillede, Font/skrifttype, cirkel&#10;&#10;Automatisk genereret beskrivelse">
            <a:extLst>
              <a:ext uri="{FF2B5EF4-FFF2-40B4-BE49-F238E27FC236}">
                <a16:creationId xmlns:a16="http://schemas.microsoft.com/office/drawing/2014/main" id="{02F5E4A8-7DD7-ADF0-0CEA-0A739C22D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06" y="689497"/>
            <a:ext cx="4829208" cy="405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04503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3" y="4740042"/>
            <a:ext cx="67876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</a:t>
            </a:r>
            <a:r>
              <a:rPr lang="da-DK" sz="1400" i="1" dirty="0">
                <a:latin typeface="MyriadPro-It"/>
              </a:rPr>
              <a:t>7.18 De 16 tabsfaktorer delt ud på underområder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475508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7" name="Billede 6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68132C72-EF67-7E73-875A-D96EE533B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06" y="1946042"/>
            <a:ext cx="8216900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31673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4" y="4740042"/>
            <a:ext cx="68970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</a:t>
            </a:r>
            <a:r>
              <a:rPr lang="da-DK" sz="1400" i="1" dirty="0">
                <a:latin typeface="MyriadPro-It"/>
              </a:rPr>
              <a:t>7.19 OEE-elementer, sammensat på A, E og Q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475508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4" name="Billede 3" descr="Et billede, der indeholder tekst, skærmbillede, Font/skrifttype, Rektangel&#10;&#10;Automatisk genereret beskrivelse">
            <a:extLst>
              <a:ext uri="{FF2B5EF4-FFF2-40B4-BE49-F238E27FC236}">
                <a16:creationId xmlns:a16="http://schemas.microsoft.com/office/drawing/2014/main" id="{3198F3F9-8904-575C-FDE4-5F4299E062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984" y="1018942"/>
            <a:ext cx="8267700" cy="3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74214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4" y="4740042"/>
            <a:ext cx="93515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</a:t>
            </a:r>
            <a:r>
              <a:rPr lang="da-DK" sz="1400" i="1" dirty="0">
                <a:latin typeface="MyriadPro-It"/>
              </a:rPr>
              <a:t>7.20 Relationen mellem OEE-tal og mellemregninger </a:t>
            </a:r>
            <a:r>
              <a:rPr lang="da-DK" sz="1400" b="0" u="none" strike="noStrike" baseline="0" dirty="0">
                <a:latin typeface="MyriadPro-It"/>
              </a:rPr>
              <a:t>(inspireret af Den </a:t>
            </a:r>
            <a:r>
              <a:rPr lang="da-DK" sz="1400" dirty="0">
                <a:latin typeface="MyriadPro-It"/>
              </a:rPr>
              <a:t>Danske Vedligeholdsforening 2022</a:t>
            </a:r>
            <a:r>
              <a:rPr lang="da-DK" sz="1400" b="0" u="none" strike="noStrike" baseline="0" dirty="0">
                <a:latin typeface="MyriadPro-It"/>
              </a:rPr>
              <a:t>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475508"/>
            <a:ext cx="94519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Kilde: Den Danske Vedligeholdsforening (2022). </a:t>
            </a:r>
            <a:r>
              <a:rPr lang="da-DK" sz="1400" i="1" dirty="0"/>
              <a:t>Vedligehold</a:t>
            </a:r>
            <a:r>
              <a:rPr lang="da-DK" sz="1400" dirty="0"/>
              <a:t>. Akademisk Forlag. </a:t>
            </a:r>
          </a:p>
          <a:p>
            <a:endParaRPr lang="da-DK" sz="1400" dirty="0"/>
          </a:p>
          <a:p>
            <a:r>
              <a:rPr lang="da-DK" sz="1400" dirty="0"/>
              <a:t>Rikke Frank-</a:t>
            </a:r>
            <a:r>
              <a:rPr lang="da-DK" sz="1400" dirty="0" err="1"/>
              <a:t>Daub</a:t>
            </a:r>
            <a:r>
              <a:rPr lang="da-DK" sz="1400" dirty="0"/>
              <a:t> &amp; Allan Larsen (2023)</a:t>
            </a:r>
            <a:r>
              <a:rPr lang="da-DK" sz="1400" i="1" dirty="0"/>
              <a:t>. Ledelsessystemer. Teknisk ledelse af miljø, arbejdsmiljø, kvalitet og vedligehold. </a:t>
            </a:r>
            <a:r>
              <a:rPr lang="da-DK" sz="1400" dirty="0"/>
              <a:t>Akademisk Forlag.</a:t>
            </a:r>
          </a:p>
        </p:txBody>
      </p:sp>
      <p:pic>
        <p:nvPicPr>
          <p:cNvPr id="7" name="Billede 6" descr="Et billede, der indeholder tekst, skærmbillede, Font/skrifttype, design&#10;&#10;Automatisk genereret beskrivelse">
            <a:extLst>
              <a:ext uri="{FF2B5EF4-FFF2-40B4-BE49-F238E27FC236}">
                <a16:creationId xmlns:a16="http://schemas.microsoft.com/office/drawing/2014/main" id="{A03E7ECD-04D1-9FFB-53FE-03E40DB36A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764" y="352600"/>
            <a:ext cx="5020681" cy="438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67745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4" y="4740042"/>
            <a:ext cx="71314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</a:t>
            </a:r>
            <a:r>
              <a:rPr lang="da-DK" sz="1400" i="1" dirty="0">
                <a:latin typeface="MyriadPro-It"/>
              </a:rPr>
              <a:t>7.21 Elementer i beregningen af LCC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475508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7" name="Billede 6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CAA89999-F91D-5C71-8888-A5A8D8492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06" y="2314342"/>
            <a:ext cx="8204200" cy="24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81646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3" y="4740042"/>
            <a:ext cx="84288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A </a:t>
            </a:r>
            <a:r>
              <a:rPr lang="da-DK" sz="1400" i="1" dirty="0">
                <a:latin typeface="MyriadPro-It"/>
              </a:rPr>
              <a:t>Model for selvevaluering af indplacering i idealtypemodellen </a:t>
            </a:r>
            <a:r>
              <a:rPr lang="da-DK" sz="1400" dirty="0">
                <a:latin typeface="MyriadPro-It"/>
              </a:rPr>
              <a:t>(inspireret af </a:t>
            </a:r>
            <a:r>
              <a:rPr lang="da-DK" sz="1400" dirty="0" err="1">
                <a:latin typeface="MyriadPro-It"/>
              </a:rPr>
              <a:t>Rocha</a:t>
            </a:r>
            <a:r>
              <a:rPr lang="da-DK" sz="1400" dirty="0">
                <a:latin typeface="MyriadPro-It"/>
              </a:rPr>
              <a:t> &amp; </a:t>
            </a:r>
            <a:r>
              <a:rPr lang="da-DK" sz="1400" dirty="0" err="1">
                <a:latin typeface="MyriadPro-It"/>
              </a:rPr>
              <a:t>Hohnen</a:t>
            </a:r>
            <a:r>
              <a:rPr lang="da-DK" sz="1400" dirty="0">
                <a:latin typeface="MyriadPro-It"/>
              </a:rPr>
              <a:t> 2010</a:t>
            </a:r>
            <a:r>
              <a:rPr lang="da-DK" sz="1400" b="0" u="none" strike="noStrike" baseline="0" dirty="0">
                <a:latin typeface="MyriadPro-It"/>
              </a:rPr>
              <a:t>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475508"/>
            <a:ext cx="94519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Kilde: </a:t>
            </a:r>
            <a:r>
              <a:rPr lang="da-DK" sz="1400" dirty="0" err="1"/>
              <a:t>Rocha</a:t>
            </a:r>
            <a:r>
              <a:rPr lang="da-DK" sz="1400" dirty="0"/>
              <a:t>, R.S. &amp; P. </a:t>
            </a:r>
            <a:r>
              <a:rPr lang="da-DK" sz="1400" dirty="0" err="1"/>
              <a:t>Hohnen</a:t>
            </a:r>
            <a:r>
              <a:rPr lang="da-DK" sz="1400" dirty="0"/>
              <a:t> (2010). </a:t>
            </a:r>
            <a:r>
              <a:rPr lang="da-DK" sz="1400" i="1" dirty="0"/>
              <a:t>Ledelse af arbejdsmiljø – certificering i praksis. </a:t>
            </a:r>
            <a:r>
              <a:rPr lang="da-DK" sz="1400" dirty="0"/>
              <a:t>Nyt Teknisk Forlag.</a:t>
            </a:r>
          </a:p>
          <a:p>
            <a:endParaRPr lang="da-DK" sz="1400" dirty="0"/>
          </a:p>
          <a:p>
            <a:r>
              <a:rPr lang="da-DK" sz="1400" dirty="0"/>
              <a:t>Rikke Frank-</a:t>
            </a:r>
            <a:r>
              <a:rPr lang="da-DK" sz="1400" dirty="0" err="1"/>
              <a:t>Daub</a:t>
            </a:r>
            <a:r>
              <a:rPr lang="da-DK" sz="1400" dirty="0"/>
              <a:t> &amp; Allan Larsen (2023)</a:t>
            </a:r>
            <a:r>
              <a:rPr lang="da-DK" sz="1400" i="1" dirty="0"/>
              <a:t>. Ledelsessystemer. Teknisk ledelse af miljø, arbejdsmiljø, kvalitet og vedligehold. </a:t>
            </a:r>
            <a:r>
              <a:rPr lang="da-DK" sz="1400" dirty="0"/>
              <a:t>Akademisk Forlag.</a:t>
            </a:r>
          </a:p>
        </p:txBody>
      </p:sp>
      <p:pic>
        <p:nvPicPr>
          <p:cNvPr id="9" name="Billede 8" descr="Et billede, der indeholder tekst, skærmbillede, Font/skrifttype, design&#10;&#10;Automatisk genereret beskrivelse">
            <a:extLst>
              <a:ext uri="{FF2B5EF4-FFF2-40B4-BE49-F238E27FC236}">
                <a16:creationId xmlns:a16="http://schemas.microsoft.com/office/drawing/2014/main" id="{49C635F5-0C55-C59D-B873-9B50D7AD0F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764" y="1135258"/>
            <a:ext cx="5609439" cy="360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45956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4" y="4740042"/>
            <a:ext cx="39055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</a:t>
            </a:r>
            <a:r>
              <a:rPr lang="da-DK" sz="1400" i="1" dirty="0">
                <a:latin typeface="MyriadPro-It"/>
              </a:rPr>
              <a:t>B PESTEL </a:t>
            </a:r>
            <a:r>
              <a:rPr lang="da-DK" sz="1400" b="0" u="none" strike="noStrike" baseline="0" dirty="0">
                <a:latin typeface="MyriadPro-It"/>
              </a:rPr>
              <a:t>(inspireret af </a:t>
            </a:r>
            <a:r>
              <a:rPr lang="da-DK" sz="1400" b="0" u="none" strike="noStrike" baseline="0" dirty="0" err="1">
                <a:latin typeface="MyriadPro-It"/>
              </a:rPr>
              <a:t>Aguilar</a:t>
            </a:r>
            <a:r>
              <a:rPr lang="da-DK" sz="1400" dirty="0">
                <a:latin typeface="MyriadPro-It"/>
              </a:rPr>
              <a:t> 1967</a:t>
            </a:r>
            <a:r>
              <a:rPr lang="da-DK" sz="1400" b="0" u="none" strike="noStrike" baseline="0" dirty="0">
                <a:latin typeface="MyriadPro-It"/>
              </a:rPr>
              <a:t>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475508"/>
            <a:ext cx="94519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Kilde: </a:t>
            </a:r>
            <a:r>
              <a:rPr lang="da-DK" sz="1400" dirty="0" err="1"/>
              <a:t>Aguilar</a:t>
            </a:r>
            <a:r>
              <a:rPr lang="da-DK" sz="1400" dirty="0"/>
              <a:t>, F.J. (1967). </a:t>
            </a:r>
            <a:r>
              <a:rPr lang="da-DK" sz="1400" i="1" dirty="0"/>
              <a:t>Scanning the Business Environment</a:t>
            </a:r>
            <a:r>
              <a:rPr lang="da-DK" sz="1400" dirty="0"/>
              <a:t>. MacMillan Co.  </a:t>
            </a:r>
          </a:p>
          <a:p>
            <a:endParaRPr lang="da-DK" sz="1400" dirty="0"/>
          </a:p>
          <a:p>
            <a:r>
              <a:rPr lang="da-DK" sz="1400" dirty="0"/>
              <a:t>Rikke Frank-</a:t>
            </a:r>
            <a:r>
              <a:rPr lang="da-DK" sz="1400" dirty="0" err="1"/>
              <a:t>Daub</a:t>
            </a:r>
            <a:r>
              <a:rPr lang="da-DK" sz="1400" dirty="0"/>
              <a:t> &amp; Allan Larsen (2023)</a:t>
            </a:r>
            <a:r>
              <a:rPr lang="da-DK" sz="1400" i="1" dirty="0"/>
              <a:t>. Ledelsessystemer. Teknisk ledelse af miljø, arbejdsmiljø, kvalitet og vedligehold. </a:t>
            </a:r>
            <a:r>
              <a:rPr lang="da-DK" sz="1400" dirty="0"/>
              <a:t>Akademisk Forlag.</a:t>
            </a:r>
          </a:p>
        </p:txBody>
      </p:sp>
      <p:pic>
        <p:nvPicPr>
          <p:cNvPr id="4" name="Billede 3" descr="Et billede, der indeholder tekst, skærmbillede, Font/skrifttype, design&#10;&#10;Automatisk genereret beskrivelse">
            <a:extLst>
              <a:ext uri="{FF2B5EF4-FFF2-40B4-BE49-F238E27FC236}">
                <a16:creationId xmlns:a16="http://schemas.microsoft.com/office/drawing/2014/main" id="{153BA07E-8EC3-4B31-9F26-0DC088DDB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764" y="1091122"/>
            <a:ext cx="4892039" cy="364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84023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3" y="4740042"/>
            <a:ext cx="56387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</a:t>
            </a:r>
            <a:r>
              <a:rPr lang="da-DK" sz="1400" i="1" dirty="0">
                <a:latin typeface="MyriadPro-It"/>
              </a:rPr>
              <a:t>8.1 De tre H’er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475508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4" name="Billede 3" descr="Et billede, der indeholder tekst, skærmbillede, Font/skrifttype&#10;&#10;Automatisk genereret beskrivelse">
            <a:extLst>
              <a:ext uri="{FF2B5EF4-FFF2-40B4-BE49-F238E27FC236}">
                <a16:creationId xmlns:a16="http://schemas.microsoft.com/office/drawing/2014/main" id="{8834F211-FADA-B7C8-DA1A-16DA3578E6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06" y="3057234"/>
            <a:ext cx="8343900" cy="16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1619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3" y="4740042"/>
            <a:ext cx="70924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</a:t>
            </a:r>
            <a:r>
              <a:rPr lang="da-DK" sz="1400" i="1" dirty="0">
                <a:latin typeface="MyriadPro-It"/>
              </a:rPr>
              <a:t>8.2 Koordinatsystem til interessentanalyse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475508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7" name="Billede 6" descr="Et billede, der indeholder tekst, skærmbillede, Font/skrifttype, diagram&#10;&#10;Automatisk genereret beskrivelse">
            <a:extLst>
              <a:ext uri="{FF2B5EF4-FFF2-40B4-BE49-F238E27FC236}">
                <a16:creationId xmlns:a16="http://schemas.microsoft.com/office/drawing/2014/main" id="{D0A788D2-C16B-5CE0-052F-91950AAB0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764" y="846473"/>
            <a:ext cx="4269356" cy="389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757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4" y="4821788"/>
            <a:ext cx="60060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</a:t>
            </a:r>
            <a:r>
              <a:rPr lang="da-DK" sz="1400" i="1" dirty="0">
                <a:latin typeface="MyriadPro-It"/>
              </a:rPr>
              <a:t>1.5 </a:t>
            </a:r>
            <a:r>
              <a:rPr lang="da-DK" sz="1400" i="1" dirty="0" err="1">
                <a:latin typeface="MyriadPro-It"/>
              </a:rPr>
              <a:t>Balanced</a:t>
            </a:r>
            <a:r>
              <a:rPr lang="da-DK" sz="1400" i="1" dirty="0">
                <a:latin typeface="MyriadPro-It"/>
              </a:rPr>
              <a:t> </a:t>
            </a:r>
            <a:r>
              <a:rPr lang="da-DK" sz="1400" i="1" dirty="0" err="1">
                <a:latin typeface="MyriadPro-It"/>
              </a:rPr>
              <a:t>Scorecard</a:t>
            </a:r>
            <a:r>
              <a:rPr lang="da-DK" sz="1400" i="1" dirty="0">
                <a:latin typeface="MyriadPro-It"/>
              </a:rPr>
              <a:t>-målinger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6B1C3173-C8EC-726F-63B1-CDD6C27BDC15}"/>
              </a:ext>
            </a:extLst>
          </p:cNvPr>
          <p:cNvSpPr txBox="1"/>
          <p:nvPr/>
        </p:nvSpPr>
        <p:spPr>
          <a:xfrm>
            <a:off x="1338262" y="5827846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7" name="Billede 6" descr="Et billede, der indeholder tekst, skærmbillede, Font/skrifttype, diagram&#10;&#10;Automatisk genereret beskrivelse">
            <a:extLst>
              <a:ext uri="{FF2B5EF4-FFF2-40B4-BE49-F238E27FC236}">
                <a16:creationId xmlns:a16="http://schemas.microsoft.com/office/drawing/2014/main" id="{AA1C27A7-4F77-F577-D618-FBF0B03254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050" y="471397"/>
            <a:ext cx="5102646" cy="435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0409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3" y="4740042"/>
            <a:ext cx="65844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</a:t>
            </a:r>
            <a:r>
              <a:rPr lang="da-DK" sz="1400" i="1" dirty="0">
                <a:latin typeface="MyriadPro-It"/>
              </a:rPr>
              <a:t>8.3 Opsummering på interessentanalyse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475508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4" name="Billede 3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F1AB6077-77DC-50DF-54F2-A081C4CC4F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06" y="1107842"/>
            <a:ext cx="8216900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88502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4" y="4740042"/>
            <a:ext cx="60607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</a:t>
            </a:r>
            <a:r>
              <a:rPr lang="da-DK" sz="1400" i="1" dirty="0">
                <a:latin typeface="MyriadPro-It"/>
              </a:rPr>
              <a:t>8.4 Simpelt RAM-analyseskema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475508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7" name="Billede 6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6DDB075C-A562-0536-C254-F9DBF51BF9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764" y="1641242"/>
            <a:ext cx="8153400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22878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3" y="4740042"/>
            <a:ext cx="69214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</a:t>
            </a:r>
            <a:r>
              <a:rPr lang="da-DK" sz="1400" i="1" dirty="0">
                <a:latin typeface="MyriadPro-It"/>
              </a:rPr>
              <a:t>8.5 Kategorier til </a:t>
            </a:r>
            <a:r>
              <a:rPr lang="da-DK" sz="1400" i="1" dirty="0" err="1">
                <a:latin typeface="MyriadPro-It"/>
              </a:rPr>
              <a:t>Ishikawaanalyse</a:t>
            </a:r>
            <a:r>
              <a:rPr lang="da-DK" sz="1400" i="1" dirty="0">
                <a:latin typeface="MyriadPro-It"/>
              </a:rPr>
              <a:t>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475508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4" name="Billede 3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A10E8DE7-6DA5-D172-3641-630F3C2215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901" y="2403242"/>
            <a:ext cx="692150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60500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3" y="4740042"/>
            <a:ext cx="68814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</a:t>
            </a:r>
            <a:r>
              <a:rPr lang="da-DK" sz="1400" i="1" dirty="0">
                <a:latin typeface="MyriadPro-It"/>
              </a:rPr>
              <a:t>8.6 Skabelon til Ishikawa-/fiskebensanalyse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475508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7" name="Billede 6" descr="Et billede, der indeholder diagram, tekst, linje/række, Kurve&#10;&#10;Automatisk genereret beskrivelse">
            <a:extLst>
              <a:ext uri="{FF2B5EF4-FFF2-40B4-BE49-F238E27FC236}">
                <a16:creationId xmlns:a16="http://schemas.microsoft.com/office/drawing/2014/main" id="{D6ADB013-E81A-6F34-F02C-5F6B5ED3E9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484" y="755896"/>
            <a:ext cx="83947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05119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4" y="4740042"/>
            <a:ext cx="8069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</a:t>
            </a:r>
            <a:r>
              <a:rPr lang="da-DK" sz="1400" i="1" dirty="0">
                <a:latin typeface="MyriadPro-It"/>
              </a:rPr>
              <a:t>8.7 Ishikawa-/fiskebensdiagram for spildevandsrensning, hvor uønsket effekt er overløb af spildevand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475508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4" name="Billede 3" descr="Et billede, der indeholder tekst, diagram, linje/række, skærmbillede&#10;&#10;Automatisk genereret beskrivelse">
            <a:extLst>
              <a:ext uri="{FF2B5EF4-FFF2-40B4-BE49-F238E27FC236}">
                <a16:creationId xmlns:a16="http://schemas.microsoft.com/office/drawing/2014/main" id="{75AECD7F-E52C-F551-9668-DD3980197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06" y="1349142"/>
            <a:ext cx="85471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1230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3" y="4740042"/>
            <a:ext cx="56856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</a:t>
            </a:r>
            <a:r>
              <a:rPr lang="da-DK" sz="1400" i="1" dirty="0">
                <a:latin typeface="MyriadPro-It"/>
              </a:rPr>
              <a:t>8.8 Eksempel på ”5 x hvorfor”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475508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7" name="Billede 6" descr="Et billede, der indeholder tekst, skærmbillede, Font/skrifttype, hvid&#10;&#10;Automatisk genereret beskrivelse">
            <a:extLst>
              <a:ext uri="{FF2B5EF4-FFF2-40B4-BE49-F238E27FC236}">
                <a16:creationId xmlns:a16="http://schemas.microsoft.com/office/drawing/2014/main" id="{86B18EC8-A2BD-7020-8832-E563160D21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06" y="2010577"/>
            <a:ext cx="8407400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97793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4" y="4740042"/>
            <a:ext cx="71002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8.9.1 </a:t>
            </a:r>
            <a:r>
              <a:rPr lang="da-DK" sz="1400" b="0" i="1" u="none" strike="noStrike" baseline="0" dirty="0" err="1">
                <a:latin typeface="MyriadPro-It"/>
              </a:rPr>
              <a:t>Sekstrinsmetoden</a:t>
            </a:r>
            <a:r>
              <a:rPr lang="da-DK" sz="1400" b="0" i="1" u="none" strike="noStrike" baseline="0" dirty="0">
                <a:latin typeface="MyriadPro-It"/>
              </a:rPr>
              <a:t> </a:t>
            </a:r>
            <a:r>
              <a:rPr lang="da-DK" sz="1400" dirty="0">
                <a:latin typeface="MyriadPro-It"/>
              </a:rPr>
              <a:t>(inspireret af Den Danske Vedligeholdsforening 2022)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475508"/>
            <a:ext cx="94519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Kilde: Den Danske Vedligeholdsforening (2022). </a:t>
            </a:r>
            <a:r>
              <a:rPr lang="da-DK" sz="1400" i="1" dirty="0"/>
              <a:t>Vedligehold. </a:t>
            </a:r>
            <a:r>
              <a:rPr lang="da-DK" sz="1400" dirty="0"/>
              <a:t>Akademisk Forlag. </a:t>
            </a:r>
          </a:p>
          <a:p>
            <a:endParaRPr lang="da-DK" sz="1400" dirty="0"/>
          </a:p>
          <a:p>
            <a:r>
              <a:rPr lang="da-DK" sz="1400" dirty="0"/>
              <a:t>Rikke Frank-</a:t>
            </a:r>
            <a:r>
              <a:rPr lang="da-DK" sz="1400" dirty="0" err="1"/>
              <a:t>Daub</a:t>
            </a:r>
            <a:r>
              <a:rPr lang="da-DK" sz="1400" dirty="0"/>
              <a:t> &amp; Allan Larsen (2023)</a:t>
            </a:r>
            <a:r>
              <a:rPr lang="da-DK" sz="1400" i="1" dirty="0"/>
              <a:t>. Ledelsessystemer. Teknisk ledelse af miljø, arbejdsmiljø, kvalitet og vedligehold. </a:t>
            </a:r>
            <a:r>
              <a:rPr lang="da-DK" sz="1400" dirty="0"/>
              <a:t>Akademisk Forlag.</a:t>
            </a:r>
          </a:p>
        </p:txBody>
      </p:sp>
      <p:pic>
        <p:nvPicPr>
          <p:cNvPr id="4" name="Billede 3" descr="Et billede, der indeholder tekst, skærmbillede, Font/skrifttype&#10;&#10;Automatisk genereret beskrivelse">
            <a:extLst>
              <a:ext uri="{FF2B5EF4-FFF2-40B4-BE49-F238E27FC236}">
                <a16:creationId xmlns:a16="http://schemas.microsoft.com/office/drawing/2014/main" id="{3DDFA9A5-C2A7-2860-156E-4396C0ECC0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06" y="2288942"/>
            <a:ext cx="8178800" cy="245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35705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4" y="4740042"/>
            <a:ext cx="76863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8.9.2 </a:t>
            </a:r>
            <a:r>
              <a:rPr lang="da-DK" sz="1400" b="0" i="1" u="none" strike="noStrike" baseline="0" dirty="0" err="1">
                <a:latin typeface="MyriadPro-It"/>
              </a:rPr>
              <a:t>Sekstrinsmetoden</a:t>
            </a:r>
            <a:r>
              <a:rPr lang="da-DK" sz="1400" b="0" i="1" u="none" strike="noStrike" baseline="0" dirty="0">
                <a:latin typeface="MyriadPro-It"/>
              </a:rPr>
              <a:t> </a:t>
            </a:r>
            <a:r>
              <a:rPr lang="da-DK" sz="1400" dirty="0">
                <a:latin typeface="MyriadPro-It"/>
              </a:rPr>
              <a:t>(inspireret af Den Danske Vedligeholdsforening 2022)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475508"/>
            <a:ext cx="94519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Kilde: Den Danske Vedligeholdsforening (2022). </a:t>
            </a:r>
            <a:r>
              <a:rPr lang="da-DK" sz="1400" i="1" dirty="0"/>
              <a:t>Vedligehold. </a:t>
            </a:r>
            <a:r>
              <a:rPr lang="da-DK" sz="1400" dirty="0"/>
              <a:t>Akademisk Forlag. </a:t>
            </a:r>
          </a:p>
          <a:p>
            <a:endParaRPr lang="da-DK" sz="1400" dirty="0"/>
          </a:p>
          <a:p>
            <a:r>
              <a:rPr lang="da-DK" sz="1400" dirty="0"/>
              <a:t>Rikke Frank-</a:t>
            </a:r>
            <a:r>
              <a:rPr lang="da-DK" sz="1400" dirty="0" err="1"/>
              <a:t>Daub</a:t>
            </a:r>
            <a:r>
              <a:rPr lang="da-DK" sz="1400" dirty="0"/>
              <a:t> &amp; Allan Larsen (2023)</a:t>
            </a:r>
            <a:r>
              <a:rPr lang="da-DK" sz="1400" i="1" dirty="0"/>
              <a:t>. Ledelsessystemer. Teknisk ledelse af miljø, arbejdsmiljø, kvalitet og vedligehold. </a:t>
            </a:r>
            <a:r>
              <a:rPr lang="da-DK" sz="1400" dirty="0"/>
              <a:t>Akademisk Forlag.</a:t>
            </a:r>
          </a:p>
        </p:txBody>
      </p:sp>
      <p:pic>
        <p:nvPicPr>
          <p:cNvPr id="7" name="Billede 6" descr="Et billede, der indeholder tekst, skærmbillede, Font/skrifttype, kvittering&#10;&#10;Automatisk genereret beskrivelse">
            <a:extLst>
              <a:ext uri="{FF2B5EF4-FFF2-40B4-BE49-F238E27FC236}">
                <a16:creationId xmlns:a16="http://schemas.microsoft.com/office/drawing/2014/main" id="{F1B18A69-51E0-D7D6-DE40-C5344B7A22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764" y="1816100"/>
            <a:ext cx="8064500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07836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3" y="4740042"/>
            <a:ext cx="58888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</a:t>
            </a:r>
            <a:r>
              <a:rPr lang="da-DK" sz="1400" i="1" dirty="0">
                <a:latin typeface="MyriadPro-It"/>
              </a:rPr>
              <a:t>8.10 Skema over 5S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475508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4" name="Billede 3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E12CB457-DC95-D9B2-0CB7-50036608B9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06" y="1780942"/>
            <a:ext cx="8166100" cy="295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20692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3" y="4740042"/>
            <a:ext cx="87883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</a:t>
            </a:r>
            <a:r>
              <a:rPr lang="da-DK" sz="1400" i="1" dirty="0">
                <a:latin typeface="MyriadPro-It"/>
              </a:rPr>
              <a:t>9.1 Fokusområder for værktøjer og metoder i relation til arbejdsmiljø og sikkerhed </a:t>
            </a:r>
            <a:r>
              <a:rPr lang="da-DK" sz="1400" dirty="0">
                <a:latin typeface="MyriadPro-It"/>
              </a:rPr>
              <a:t>(inspireret af Pedersen 2019</a:t>
            </a:r>
            <a:r>
              <a:rPr lang="da-DK" sz="1400" b="0" u="none" strike="noStrike" baseline="0" dirty="0">
                <a:latin typeface="MyriadPro-It"/>
              </a:rPr>
              <a:t>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475508"/>
            <a:ext cx="945191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Kilde: Pedersen, J. (2019). </a:t>
            </a:r>
            <a:r>
              <a:rPr lang="da-DK" sz="1400" i="1" dirty="0"/>
              <a:t>Maintenance Excellence – hvad kan vi bruge det til? </a:t>
            </a:r>
            <a:r>
              <a:rPr lang="da-DK" sz="1400" dirty="0"/>
              <a:t>Lokaliseret den 14. april på: </a:t>
            </a:r>
            <a:r>
              <a:rPr lang="da-DK" sz="1400" dirty="0">
                <a:hlinkClick r:id="rId2"/>
              </a:rPr>
              <a:t>https://www.ddv.org/maintenance-excellence-hvad-kan-vi-bruge-det-til</a:t>
            </a:r>
            <a:r>
              <a:rPr lang="da-DK" sz="1400" dirty="0"/>
              <a:t>. </a:t>
            </a:r>
            <a:endParaRPr lang="da-DK" sz="1400" i="1" dirty="0"/>
          </a:p>
          <a:p>
            <a:endParaRPr lang="da-DK" sz="1400" dirty="0"/>
          </a:p>
          <a:p>
            <a:r>
              <a:rPr lang="da-DK" sz="1400" dirty="0"/>
              <a:t>Rikke Frank-</a:t>
            </a:r>
            <a:r>
              <a:rPr lang="da-DK" sz="1400" dirty="0" err="1"/>
              <a:t>Daub</a:t>
            </a:r>
            <a:r>
              <a:rPr lang="da-DK" sz="1400" dirty="0"/>
              <a:t> &amp; Allan Larsen (2023)</a:t>
            </a:r>
            <a:r>
              <a:rPr lang="da-DK" sz="1400" i="1" dirty="0"/>
              <a:t>. Ledelsessystemer. Teknisk ledelse af miljø, arbejdsmiljø, kvalitet og vedligehold. </a:t>
            </a:r>
            <a:r>
              <a:rPr lang="da-DK" sz="1400" dirty="0"/>
              <a:t>Akademisk Forlag.</a:t>
            </a:r>
          </a:p>
        </p:txBody>
      </p:sp>
      <p:pic>
        <p:nvPicPr>
          <p:cNvPr id="7" name="Billede 6" descr="Et billede, der indeholder tekst, skærmbillede, nummer/tal, Font/skrifttype&#10;&#10;Automatisk genereret beskrivelse">
            <a:extLst>
              <a:ext uri="{FF2B5EF4-FFF2-40B4-BE49-F238E27FC236}">
                <a16:creationId xmlns:a16="http://schemas.microsoft.com/office/drawing/2014/main" id="{8A276224-504C-4383-9157-9989B6209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06" y="714142"/>
            <a:ext cx="8128000" cy="402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07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4" y="4821788"/>
            <a:ext cx="64359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1.6 Eksempler på nøgletal for fag</a:t>
            </a:r>
            <a:r>
              <a:rPr lang="da-DK" sz="1400" i="1" dirty="0">
                <a:latin typeface="MyriadPro-It"/>
              </a:rPr>
              <a:t>områderne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6B1C3173-C8EC-726F-63B1-CDD6C27BDC15}"/>
              </a:ext>
            </a:extLst>
          </p:cNvPr>
          <p:cNvSpPr txBox="1"/>
          <p:nvPr/>
        </p:nvSpPr>
        <p:spPr>
          <a:xfrm>
            <a:off x="1338262" y="5827846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8" name="Billede 7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5DE8B903-F9ED-790F-5763-B09909C80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834" y="859388"/>
            <a:ext cx="82042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76995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4" y="4740042"/>
            <a:ext cx="55058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</a:t>
            </a:r>
            <a:r>
              <a:rPr lang="da-DK" sz="1400" i="1" dirty="0">
                <a:latin typeface="MyriadPro-It"/>
              </a:rPr>
              <a:t>9.2 </a:t>
            </a:r>
            <a:r>
              <a:rPr lang="da-DK" sz="1400" i="1" dirty="0" err="1">
                <a:latin typeface="MyriadPro-It"/>
              </a:rPr>
              <a:t>BowTiemodellen</a:t>
            </a:r>
            <a:r>
              <a:rPr lang="da-DK" sz="1400" i="1" dirty="0">
                <a:latin typeface="MyriadPro-It"/>
              </a:rPr>
              <a:t> </a:t>
            </a:r>
            <a:r>
              <a:rPr lang="da-DK" sz="1400" b="0" u="none" strike="noStrike" baseline="0" dirty="0">
                <a:latin typeface="MyriadPro-It"/>
              </a:rPr>
              <a:t>(frit efter Dianous &amp; </a:t>
            </a:r>
            <a:r>
              <a:rPr lang="da-DK" sz="1400" b="0" u="none" strike="noStrike" baseline="0" dirty="0" err="1">
                <a:latin typeface="MyriadPro-It"/>
              </a:rPr>
              <a:t>Fiévez</a:t>
            </a:r>
            <a:r>
              <a:rPr lang="da-DK" sz="1400" b="0" u="none" strike="noStrike" baseline="0" dirty="0">
                <a:latin typeface="MyriadPro-It"/>
              </a:rPr>
              <a:t> 2006)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475508"/>
            <a:ext cx="945191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Kilde: Dianous, V. &amp; C. </a:t>
            </a:r>
            <a:r>
              <a:rPr lang="da-DK" sz="1400" dirty="0" err="1"/>
              <a:t>Fiévez</a:t>
            </a:r>
            <a:r>
              <a:rPr lang="da-DK" sz="1400" dirty="0"/>
              <a:t> (2006). ARAMIS </a:t>
            </a:r>
            <a:r>
              <a:rPr lang="da-DK" sz="1400" dirty="0" err="1"/>
              <a:t>project</a:t>
            </a:r>
            <a:r>
              <a:rPr lang="da-DK" sz="1400" dirty="0"/>
              <a:t>: A more </a:t>
            </a:r>
            <a:r>
              <a:rPr lang="da-DK" sz="1400" dirty="0" err="1"/>
              <a:t>explicit</a:t>
            </a:r>
            <a:r>
              <a:rPr lang="da-DK" sz="1400" dirty="0"/>
              <a:t> demonstration of </a:t>
            </a:r>
            <a:r>
              <a:rPr lang="da-DK" sz="1400" dirty="0" err="1"/>
              <a:t>risk</a:t>
            </a:r>
            <a:r>
              <a:rPr lang="da-DK" sz="1400" dirty="0"/>
              <a:t> </a:t>
            </a:r>
            <a:r>
              <a:rPr lang="da-DK" sz="1400" dirty="0" err="1"/>
              <a:t>control</a:t>
            </a:r>
            <a:r>
              <a:rPr lang="da-DK" sz="1400" dirty="0"/>
              <a:t> </a:t>
            </a:r>
            <a:r>
              <a:rPr lang="da-DK" sz="1400" dirty="0" err="1"/>
              <a:t>through</a:t>
            </a:r>
            <a:r>
              <a:rPr lang="da-DK" sz="1400" dirty="0"/>
              <a:t> the </a:t>
            </a:r>
            <a:r>
              <a:rPr lang="da-DK" sz="1400" dirty="0" err="1"/>
              <a:t>use</a:t>
            </a:r>
            <a:r>
              <a:rPr lang="da-DK" sz="1400" dirty="0"/>
              <a:t> of </a:t>
            </a:r>
            <a:r>
              <a:rPr lang="da-DK" sz="1400" dirty="0" err="1"/>
              <a:t>bow</a:t>
            </a:r>
            <a:r>
              <a:rPr lang="da-DK" sz="1400" dirty="0"/>
              <a:t>-tie diagrams and the </a:t>
            </a:r>
            <a:r>
              <a:rPr lang="da-DK" sz="1400" dirty="0" err="1"/>
              <a:t>evaluation</a:t>
            </a:r>
            <a:r>
              <a:rPr lang="da-DK" sz="1400" dirty="0"/>
              <a:t> of </a:t>
            </a:r>
            <a:r>
              <a:rPr lang="da-DK" sz="1400" dirty="0" err="1"/>
              <a:t>safety</a:t>
            </a:r>
            <a:r>
              <a:rPr lang="da-DK" sz="1400" dirty="0"/>
              <a:t> </a:t>
            </a:r>
            <a:r>
              <a:rPr lang="da-DK" sz="1400" dirty="0" err="1"/>
              <a:t>barrier</a:t>
            </a:r>
            <a:r>
              <a:rPr lang="da-DK" sz="1400" dirty="0"/>
              <a:t> performance. </a:t>
            </a:r>
            <a:r>
              <a:rPr lang="da-DK" sz="1400" i="1" dirty="0"/>
              <a:t>Journal of </a:t>
            </a:r>
            <a:r>
              <a:rPr lang="da-DK" sz="1400" i="1" dirty="0" err="1"/>
              <a:t>hazardous</a:t>
            </a:r>
            <a:r>
              <a:rPr lang="da-DK" sz="1400" i="1" dirty="0"/>
              <a:t> </a:t>
            </a:r>
            <a:r>
              <a:rPr lang="da-DK" sz="1400" i="1" dirty="0" err="1"/>
              <a:t>material</a:t>
            </a:r>
            <a:r>
              <a:rPr lang="da-DK" sz="1400" i="1" dirty="0"/>
              <a:t>, 130</a:t>
            </a:r>
            <a:r>
              <a:rPr lang="da-DK" sz="1400" dirty="0"/>
              <a:t>(3). </a:t>
            </a:r>
          </a:p>
          <a:p>
            <a:endParaRPr lang="da-DK" sz="1400" dirty="0"/>
          </a:p>
          <a:p>
            <a:r>
              <a:rPr lang="da-DK" sz="1400" dirty="0"/>
              <a:t>Rikke Frank-</a:t>
            </a:r>
            <a:r>
              <a:rPr lang="da-DK" sz="1400" dirty="0" err="1"/>
              <a:t>Daub</a:t>
            </a:r>
            <a:r>
              <a:rPr lang="da-DK" sz="1400" dirty="0"/>
              <a:t> &amp; Allan Larsen (2023)</a:t>
            </a:r>
            <a:r>
              <a:rPr lang="da-DK" sz="1400" i="1" dirty="0"/>
              <a:t>. Ledelsessystemer. Teknisk ledelse af miljø, arbejdsmiljø, kvalitet og vedligehold. </a:t>
            </a:r>
            <a:r>
              <a:rPr lang="da-DK" sz="1400" dirty="0"/>
              <a:t>Akademisk Forlag.</a:t>
            </a:r>
          </a:p>
        </p:txBody>
      </p:sp>
      <p:pic>
        <p:nvPicPr>
          <p:cNvPr id="7" name="Billede 6" descr="Et billede, der indeholder tekst, skærmbillede, Font/skrifttype, diagram&#10;&#10;Automatisk genereret beskrivelse">
            <a:extLst>
              <a:ext uri="{FF2B5EF4-FFF2-40B4-BE49-F238E27FC236}">
                <a16:creationId xmlns:a16="http://schemas.microsoft.com/office/drawing/2014/main" id="{E13D8CDC-B117-1841-5B68-9711C99F6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764" y="1006242"/>
            <a:ext cx="78740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87008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4" y="4740042"/>
            <a:ext cx="72565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</a:t>
            </a:r>
            <a:r>
              <a:rPr lang="da-DK" sz="1400" i="1" dirty="0">
                <a:latin typeface="MyriadPro-It"/>
              </a:rPr>
              <a:t>9.3 Anvendelse af </a:t>
            </a:r>
            <a:r>
              <a:rPr lang="da-DK" sz="1400" i="1" dirty="0" err="1">
                <a:latin typeface="MyriadPro-It"/>
              </a:rPr>
              <a:t>BowTiemodellen</a:t>
            </a:r>
            <a:r>
              <a:rPr lang="da-DK" sz="1400" i="1" dirty="0">
                <a:latin typeface="MyriadPro-It"/>
              </a:rPr>
              <a:t> i praksis – eksempel med udslip fra et tankanlæg til gas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475508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7" name="Billede 6" descr="Et billede, der indeholder tekst, skærmbillede, Font/skrifttype, Tryk&#10;&#10;Automatisk genereret beskrivelse">
            <a:extLst>
              <a:ext uri="{FF2B5EF4-FFF2-40B4-BE49-F238E27FC236}">
                <a16:creationId xmlns:a16="http://schemas.microsoft.com/office/drawing/2014/main" id="{24B1DC78-5037-E485-00BF-4F899F293F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764" y="329884"/>
            <a:ext cx="6005939" cy="441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61533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4" y="4740042"/>
            <a:ext cx="86945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</a:t>
            </a:r>
            <a:r>
              <a:rPr lang="da-DK" sz="1400" i="1" dirty="0">
                <a:latin typeface="MyriadPro-It"/>
              </a:rPr>
              <a:t>9.4 Skema for fejltræsanalyse med eksempel </a:t>
            </a:r>
            <a:r>
              <a:rPr lang="da-DK" sz="1400" b="0" u="none" strike="noStrike" baseline="0" dirty="0">
                <a:latin typeface="MyriadPro-It"/>
              </a:rPr>
              <a:t>(inspireret af Arbejdstilsynet 2000)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475508"/>
            <a:ext cx="945191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Kilde: Arbejdstilsynet (2000). </a:t>
            </a:r>
            <a:r>
              <a:rPr lang="da-DK" sz="1400" i="1" dirty="0"/>
              <a:t>30 metoder til forebyggelse af arbejdsulykker</a:t>
            </a:r>
            <a:r>
              <a:rPr lang="da-DK" sz="1400" dirty="0"/>
              <a:t>. Lokaliseret den 28. februar 2023 på: https://at.dk/vaerktoej/00/30-metoder-til-forebyggelse-af-arbejdsulykker/.</a:t>
            </a:r>
          </a:p>
          <a:p>
            <a:endParaRPr lang="da-DK" sz="1400" dirty="0"/>
          </a:p>
          <a:p>
            <a:r>
              <a:rPr lang="da-DK" sz="1400" dirty="0"/>
              <a:t>Rikke Frank-</a:t>
            </a:r>
            <a:r>
              <a:rPr lang="da-DK" sz="1400" dirty="0" err="1"/>
              <a:t>Daub</a:t>
            </a:r>
            <a:r>
              <a:rPr lang="da-DK" sz="1400" dirty="0"/>
              <a:t> &amp; Allan Larsen (2023)</a:t>
            </a:r>
            <a:r>
              <a:rPr lang="da-DK" sz="1400" i="1" dirty="0"/>
              <a:t>. Ledelsessystemer. Teknisk ledelse af miljø, arbejdsmiljø, kvalitet og vedligehold. </a:t>
            </a:r>
            <a:r>
              <a:rPr lang="da-DK" sz="1400" dirty="0"/>
              <a:t>Akademisk Forlag.</a:t>
            </a:r>
          </a:p>
        </p:txBody>
      </p:sp>
      <p:pic>
        <p:nvPicPr>
          <p:cNvPr id="4" name="Billede 3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594FEFFE-FEA9-F8F3-B448-BF7059F43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06" y="714142"/>
            <a:ext cx="8255000" cy="402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65793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3" y="4740042"/>
            <a:ext cx="82022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</a:t>
            </a:r>
            <a:r>
              <a:rPr lang="da-DK" sz="1400" i="1" dirty="0">
                <a:latin typeface="MyriadPro-It"/>
              </a:rPr>
              <a:t>9.5 Skema til arbejdssikkerhedsanalyse </a:t>
            </a:r>
            <a:r>
              <a:rPr lang="da-DK" sz="1400" b="0" u="none" strike="noStrike" baseline="0" dirty="0">
                <a:latin typeface="MyriadPro-It"/>
              </a:rPr>
              <a:t>(inspireret af Arbejdstilsynet 2000)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475508"/>
            <a:ext cx="945191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Kilde: Arbejdstilsynet (2000). </a:t>
            </a:r>
            <a:r>
              <a:rPr lang="da-DK" sz="1400" i="1" dirty="0"/>
              <a:t>30 metoder til forebyggelse af arbejdsulykker</a:t>
            </a:r>
            <a:r>
              <a:rPr lang="da-DK" sz="1400" dirty="0"/>
              <a:t>. Lokaliseret den 28. februar 2023 på: https://at.dk/vaerktoej/00/30-metoder-til-forebyggelse-af-arbejdsulykker/.</a:t>
            </a:r>
          </a:p>
          <a:p>
            <a:endParaRPr lang="da-DK" sz="1400" dirty="0"/>
          </a:p>
          <a:p>
            <a:r>
              <a:rPr lang="da-DK" sz="1400" dirty="0"/>
              <a:t>Rikke Frank-</a:t>
            </a:r>
            <a:r>
              <a:rPr lang="da-DK" sz="1400" dirty="0" err="1"/>
              <a:t>Daub</a:t>
            </a:r>
            <a:r>
              <a:rPr lang="da-DK" sz="1400" dirty="0"/>
              <a:t> &amp; Allan Larsen (2023)</a:t>
            </a:r>
            <a:r>
              <a:rPr lang="da-DK" sz="1400" i="1" dirty="0"/>
              <a:t>. Ledelsessystemer. Teknisk ledelse af miljø, arbejdsmiljø, kvalitet og vedligehold. </a:t>
            </a:r>
            <a:r>
              <a:rPr lang="da-DK" sz="1400" dirty="0"/>
              <a:t>Akademisk Forlag.</a:t>
            </a:r>
          </a:p>
        </p:txBody>
      </p:sp>
      <p:pic>
        <p:nvPicPr>
          <p:cNvPr id="7" name="Billede 6" descr="Et billede, der indeholder tekst, skærmbillede, nummer/tal, Font/skrifttype&#10;&#10;Automatisk genereret beskrivelse">
            <a:extLst>
              <a:ext uri="{FF2B5EF4-FFF2-40B4-BE49-F238E27FC236}">
                <a16:creationId xmlns:a16="http://schemas.microsoft.com/office/drawing/2014/main" id="{7BDC837E-5052-2599-ACC9-E82FAD71B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06" y="677523"/>
            <a:ext cx="4534250" cy="406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07723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4" y="4740042"/>
            <a:ext cx="76551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</a:t>
            </a:r>
            <a:r>
              <a:rPr lang="da-DK" sz="1400" i="1" dirty="0">
                <a:latin typeface="MyriadPro-It"/>
              </a:rPr>
              <a:t>9.6 Skema i 6 trin, der præsenterer et overblik over analyserne for flere af trinene i hver proces </a:t>
            </a:r>
            <a:r>
              <a:rPr lang="da-DK" sz="1400" b="0" u="none" strike="noStrike" baseline="0" dirty="0">
                <a:latin typeface="MyriadPro-It"/>
              </a:rPr>
              <a:t>(Arbejdstilsynet 2000)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475508"/>
            <a:ext cx="945191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Kilde: Arbejdstilsynet (2000). </a:t>
            </a:r>
            <a:r>
              <a:rPr lang="da-DK" sz="1400" i="1" dirty="0"/>
              <a:t>30 metoder til forebyggelse af arbejdsulykker</a:t>
            </a:r>
            <a:r>
              <a:rPr lang="da-DK" sz="1400" dirty="0"/>
              <a:t>. Lokaliseret den 28. februar 2023 på: https://at.dk/vaerktoej/00/30-metoder-til-forebyggelse-af-arbejdsulykker/.</a:t>
            </a:r>
          </a:p>
          <a:p>
            <a:endParaRPr lang="da-DK" sz="1400" dirty="0"/>
          </a:p>
          <a:p>
            <a:r>
              <a:rPr lang="da-DK" sz="1400" dirty="0"/>
              <a:t>Rikke Frank-</a:t>
            </a:r>
            <a:r>
              <a:rPr lang="da-DK" sz="1400" dirty="0" err="1"/>
              <a:t>Daub</a:t>
            </a:r>
            <a:r>
              <a:rPr lang="da-DK" sz="1400" dirty="0"/>
              <a:t> &amp; Allan Larsen (2023)</a:t>
            </a:r>
            <a:r>
              <a:rPr lang="da-DK" sz="1400" i="1" dirty="0"/>
              <a:t>. Ledelsessystemer. Teknisk ledelse af miljø, arbejdsmiljø, kvalitet og vedligehold. </a:t>
            </a:r>
            <a:r>
              <a:rPr lang="da-DK" sz="1400" dirty="0"/>
              <a:t>Akademisk Forlag.</a:t>
            </a:r>
          </a:p>
        </p:txBody>
      </p:sp>
      <p:pic>
        <p:nvPicPr>
          <p:cNvPr id="4" name="Billede 3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697F8ADC-1DF7-7FF4-5953-101A61A626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06" y="1082442"/>
            <a:ext cx="81661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15677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3" y="4740042"/>
            <a:ext cx="67329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9.7.1 Eksempel på en standardplan for instruktio</a:t>
            </a:r>
            <a:r>
              <a:rPr lang="da-DK" sz="1400" i="1" dirty="0">
                <a:latin typeface="MyriadPro-It"/>
              </a:rPr>
              <a:t>n og træning af nye medarbejdere</a:t>
            </a:r>
            <a:r>
              <a:rPr lang="da-DK" sz="1400" b="0" i="1" u="none" strike="noStrike" baseline="0" dirty="0">
                <a:latin typeface="MyriadPro-It"/>
              </a:rPr>
              <a:t>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629114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4" name="Billede 3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9A5DE063-4EB8-EEED-92C8-AE395EDC7E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06" y="1399942"/>
            <a:ext cx="8153400" cy="334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28396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3" y="4740042"/>
            <a:ext cx="67641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9.7.2 Eksempel på en standardplan for instruktio</a:t>
            </a:r>
            <a:r>
              <a:rPr lang="da-DK" sz="1400" i="1" dirty="0">
                <a:latin typeface="MyriadPro-It"/>
              </a:rPr>
              <a:t>n og træning af nye medarbejdere</a:t>
            </a:r>
            <a:r>
              <a:rPr lang="da-DK" sz="1400" b="0" i="1" u="none" strike="noStrike" baseline="0" dirty="0">
                <a:latin typeface="MyriadPro-It"/>
              </a:rPr>
              <a:t>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629114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7" name="Billede 6" descr="Et billede, der indeholder tekst, skærmbillede, menu, nummer/tal&#10;&#10;Automatisk genereret beskrivelse">
            <a:extLst>
              <a:ext uri="{FF2B5EF4-FFF2-40B4-BE49-F238E27FC236}">
                <a16:creationId xmlns:a16="http://schemas.microsoft.com/office/drawing/2014/main" id="{12C5EFEB-AE45-54D1-D6A5-2D036BAC8D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764" y="138451"/>
            <a:ext cx="3665188" cy="460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96888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4" y="4740042"/>
            <a:ext cx="78583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</a:t>
            </a:r>
            <a:r>
              <a:rPr lang="da-DK" sz="1400" i="1" dirty="0">
                <a:latin typeface="MyriadPro-It"/>
              </a:rPr>
              <a:t>9.8 Forebyggelsestrappen. Inspireret af modellen fra Det Nationale Forskningscenter for Arbejdsmiljø </a:t>
            </a:r>
            <a:r>
              <a:rPr lang="da-DK" sz="1400" b="0" u="none" strike="noStrike" baseline="0" dirty="0">
                <a:latin typeface="MyriadPro-It"/>
              </a:rPr>
              <a:t>(© Frank-Daub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629114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4" name="Billede 3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E7145BB3-39DC-1F1C-4342-FB202C4C9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06" y="893178"/>
            <a:ext cx="5843223" cy="384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46243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4" y="4740042"/>
            <a:ext cx="56465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</a:t>
            </a:r>
            <a:r>
              <a:rPr lang="da-DK" sz="1400" i="1" dirty="0">
                <a:latin typeface="MyriadPro-It"/>
              </a:rPr>
              <a:t>10.1.1 Tjekliste til miljøkortlægning. Baseret på materiale fra mst.dk.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629114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7" name="Billede 6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3DA07AE6-BE3B-1EC5-5C5D-EFBEE89C26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06" y="574442"/>
            <a:ext cx="812800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05178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A24DFA-A93D-D7AF-EE6D-CF1EAAF69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34250" cy="45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86D9A9-9206-7493-12B9-D8FB45BC17CE}"/>
              </a:ext>
            </a:extLst>
          </p:cNvPr>
          <p:cNvSpPr txBox="1"/>
          <p:nvPr/>
        </p:nvSpPr>
        <p:spPr>
          <a:xfrm>
            <a:off x="1535764" y="4740042"/>
            <a:ext cx="390554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1" u="none" strike="noStrike" baseline="0" dirty="0">
                <a:latin typeface="MyriadPro-It"/>
              </a:rPr>
              <a:t>Figur </a:t>
            </a:r>
            <a:r>
              <a:rPr lang="da-DK" sz="1400" i="1" dirty="0">
                <a:latin typeface="MyriadPro-It"/>
              </a:rPr>
              <a:t>10.1.2 Tjekliste til miljøkortlægning. Baseret på materiale fra mst.dk </a:t>
            </a:r>
            <a:r>
              <a:rPr lang="da-DK" sz="1400" b="0" u="none" strike="noStrike" baseline="0" dirty="0">
                <a:latin typeface="MyriadPro-It"/>
              </a:rPr>
              <a:t>(Frank-</a:t>
            </a:r>
            <a:r>
              <a:rPr lang="da-DK" sz="1400" b="0" u="none" strike="noStrike" baseline="0" dirty="0" err="1">
                <a:latin typeface="MyriadPro-It"/>
              </a:rPr>
              <a:t>Daub</a:t>
            </a:r>
            <a:r>
              <a:rPr lang="da-DK" sz="1400" b="0" u="none" strike="noStrike" baseline="0" dirty="0">
                <a:latin typeface="MyriadPro-It"/>
              </a:rPr>
              <a:t> &amp; Larsen 2023)</a:t>
            </a:r>
            <a:r>
              <a:rPr lang="da-DK" sz="1400" b="0" i="1" u="none" strike="noStrike" baseline="0" dirty="0">
                <a:latin typeface="MyriadPro-It"/>
              </a:rPr>
              <a:t>.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EA361D-0907-7014-B057-1F1B068D094C}"/>
              </a:ext>
            </a:extLst>
          </p:cNvPr>
          <p:cNvSpPr txBox="1"/>
          <p:nvPr/>
        </p:nvSpPr>
        <p:spPr>
          <a:xfrm>
            <a:off x="1304706" y="5629114"/>
            <a:ext cx="94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Rikke Frank-</a:t>
            </a:r>
            <a:r>
              <a:rPr lang="da-DK" dirty="0" err="1"/>
              <a:t>Daub</a:t>
            </a:r>
            <a:r>
              <a:rPr lang="da-DK" dirty="0"/>
              <a:t> &amp; Allan Larsen (2023)</a:t>
            </a:r>
            <a:r>
              <a:rPr lang="da-DK" i="1" dirty="0"/>
              <a:t>. Ledelsessystemer. Teknisk ledelse af miljø, arbejdsmiljø, kvalitet og vedligehold. </a:t>
            </a:r>
            <a:r>
              <a:rPr lang="da-DK" dirty="0"/>
              <a:t>Akademisk Forlag.</a:t>
            </a:r>
          </a:p>
        </p:txBody>
      </p:sp>
      <p:pic>
        <p:nvPicPr>
          <p:cNvPr id="4" name="Billede 3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49B7D5EF-BC1D-CAD5-164E-8152EF21C3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06" y="837495"/>
            <a:ext cx="6014848" cy="390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3371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41A454A24CD94D89A56E556C3608B9" ma:contentTypeVersion="16" ma:contentTypeDescription="Create a new document." ma:contentTypeScope="" ma:versionID="f681618caef5301291be495cae3bc4c7">
  <xsd:schema xmlns:xsd="http://www.w3.org/2001/XMLSchema" xmlns:xs="http://www.w3.org/2001/XMLSchema" xmlns:p="http://schemas.microsoft.com/office/2006/metadata/properties" xmlns:ns2="2f41dfeb-3aaf-4e76-8b01-6295af0a2cf6" xmlns:ns3="9c0b319e-210e-44c2-b090-f7098a947834" targetNamespace="http://schemas.microsoft.com/office/2006/metadata/properties" ma:root="true" ma:fieldsID="ea064c35efa88df0ea2bea871916651a" ns2:_="" ns3:_="">
    <xsd:import namespace="2f41dfeb-3aaf-4e76-8b01-6295af0a2cf6"/>
    <xsd:import namespace="9c0b319e-210e-44c2-b090-f7098a9478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41dfeb-3aaf-4e76-8b01-6295af0a2c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f926cf8-d6ec-4170-b97f-a4c1386653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0b319e-210e-44c2-b090-f7098a94783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d193a49-4b97-4627-a2cd-1155a04b664b}" ma:internalName="TaxCatchAll" ma:showField="CatchAllData" ma:web="9c0b319e-210e-44c2-b090-f7098a9478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7D49FAA-940D-4AE9-9C54-C759C77AEAB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0DF09E6-CBC7-46B6-816E-7ECF66441154}">
  <ds:schemaRefs>
    <ds:schemaRef ds:uri="2f41dfeb-3aaf-4e76-8b01-6295af0a2cf6"/>
    <ds:schemaRef ds:uri="9c0b319e-210e-44c2-b090-f7098a94783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5711</Words>
  <Application>Microsoft Office PowerPoint</Application>
  <PresentationFormat>Widescreen</PresentationFormat>
  <Paragraphs>318</Paragraphs>
  <Slides>129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129</vt:i4>
      </vt:variant>
    </vt:vector>
  </HeadingPairs>
  <TitlesOfParts>
    <vt:vector size="134" baseType="lpstr">
      <vt:lpstr>Arial</vt:lpstr>
      <vt:lpstr>Calibri</vt:lpstr>
      <vt:lpstr>Calibri Light</vt:lpstr>
      <vt:lpstr>MyriadPro-It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Hastrup, Signe DK - LRI</dc:creator>
  <cp:lastModifiedBy>Carlsen, Frederikke Didia Lønholdt DK - LRI</cp:lastModifiedBy>
  <cp:revision>5</cp:revision>
  <dcterms:created xsi:type="dcterms:W3CDTF">2023-06-12T13:37:36Z</dcterms:created>
  <dcterms:modified xsi:type="dcterms:W3CDTF">2023-06-20T07:48:50Z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d0b3b83-c0d0-4fe6-b453-f5b9891d7703_Enabled">
    <vt:lpwstr>true</vt:lpwstr>
  </property>
  <property fmtid="{D5CDD505-2E9C-101B-9397-08002B2CF9AE}" pid="3" name="MSIP_Label_dd0b3b83-c0d0-4fe6-b453-f5b9891d7703_SetDate">
    <vt:lpwstr>2023-06-12T14:13:26Z</vt:lpwstr>
  </property>
  <property fmtid="{D5CDD505-2E9C-101B-9397-08002B2CF9AE}" pid="4" name="MSIP_Label_dd0b3b83-c0d0-4fe6-b453-f5b9891d7703_Method">
    <vt:lpwstr>Standard</vt:lpwstr>
  </property>
  <property fmtid="{D5CDD505-2E9C-101B-9397-08002B2CF9AE}" pid="5" name="MSIP_Label_dd0b3b83-c0d0-4fe6-b453-f5b9891d7703_Name">
    <vt:lpwstr>Internal</vt:lpwstr>
  </property>
  <property fmtid="{D5CDD505-2E9C-101B-9397-08002B2CF9AE}" pid="6" name="MSIP_Label_dd0b3b83-c0d0-4fe6-b453-f5b9891d7703_SiteId">
    <vt:lpwstr>d5dfa732-4450-4094-a0f9-50bd719272da</vt:lpwstr>
  </property>
  <property fmtid="{D5CDD505-2E9C-101B-9397-08002B2CF9AE}" pid="7" name="MSIP_Label_dd0b3b83-c0d0-4fe6-b453-f5b9891d7703_ActionId">
    <vt:lpwstr>33e64c2a-cde2-40e0-be27-be37946b44eb</vt:lpwstr>
  </property>
  <property fmtid="{D5CDD505-2E9C-101B-9397-08002B2CF9AE}" pid="8" name="MSIP_Label_dd0b3b83-c0d0-4fe6-b453-f5b9891d7703_ContentBits">
    <vt:lpwstr>0</vt:lpwstr>
  </property>
</Properties>
</file>