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70" autoAdjust="0"/>
  </p:normalViewPr>
  <p:slideViewPr>
    <p:cSldViewPr snapToGrid="0">
      <p:cViewPr varScale="1">
        <p:scale>
          <a:sx n="122" d="100"/>
          <a:sy n="122" d="100"/>
        </p:scale>
        <p:origin x="9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l Hastrup" userId="3bec2438-ec83-49a4-b170-baa76de3cf4c" providerId="ADAL" clId="{84BE6312-C2F1-43F1-AFFE-B48A5D00FE67}"/>
    <pc:docChg chg="undo custSel delSld modSld">
      <pc:chgData name="Karl Hastrup" userId="3bec2438-ec83-49a4-b170-baa76de3cf4c" providerId="ADAL" clId="{84BE6312-C2F1-43F1-AFFE-B48A5D00FE67}" dt="2024-08-07T08:30:13.852" v="222" actId="47"/>
      <pc:docMkLst>
        <pc:docMk/>
      </pc:docMkLst>
      <pc:sldChg chg="addSp delSp modSp mod">
        <pc:chgData name="Karl Hastrup" userId="3bec2438-ec83-49a4-b170-baa76de3cf4c" providerId="ADAL" clId="{84BE6312-C2F1-43F1-AFFE-B48A5D00FE67}" dt="2024-08-07T08:09:04.314" v="6" actId="478"/>
        <pc:sldMkLst>
          <pc:docMk/>
          <pc:sldMk cId="3264130252" sldId="258"/>
        </pc:sldMkLst>
        <pc:spChg chg="del">
          <ac:chgData name="Karl Hastrup" userId="3bec2438-ec83-49a4-b170-baa76de3cf4c" providerId="ADAL" clId="{84BE6312-C2F1-43F1-AFFE-B48A5D00FE67}" dt="2024-08-07T08:09:04.314" v="6" actId="478"/>
          <ac:spMkLst>
            <pc:docMk/>
            <pc:sldMk cId="3264130252" sldId="258"/>
            <ac:spMk id="5" creationId="{E7377B43-4D05-C81F-63C5-E340907D8169}"/>
          </ac:spMkLst>
        </pc:spChg>
        <pc:picChg chg="del">
          <ac:chgData name="Karl Hastrup" userId="3bec2438-ec83-49a4-b170-baa76de3cf4c" providerId="ADAL" clId="{84BE6312-C2F1-43F1-AFFE-B48A5D00FE67}" dt="2024-08-07T08:08:17.802" v="0" actId="478"/>
          <ac:picMkLst>
            <pc:docMk/>
            <pc:sldMk cId="3264130252" sldId="258"/>
            <ac:picMk id="3" creationId="{96E94B2A-C9BD-14A7-8D16-B08269105A15}"/>
          </ac:picMkLst>
        </pc:picChg>
        <pc:picChg chg="add mod">
          <ac:chgData name="Karl Hastrup" userId="3bec2438-ec83-49a4-b170-baa76de3cf4c" providerId="ADAL" clId="{84BE6312-C2F1-43F1-AFFE-B48A5D00FE67}" dt="2024-08-07T08:08:39.999" v="5" actId="14100"/>
          <ac:picMkLst>
            <pc:docMk/>
            <pc:sldMk cId="3264130252" sldId="258"/>
            <ac:picMk id="4" creationId="{7819AB53-71AA-678D-CD37-9011E63A5411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19:15.839" v="101" actId="20577"/>
        <pc:sldMkLst>
          <pc:docMk/>
          <pc:sldMk cId="3558244397" sldId="259"/>
        </pc:sldMkLst>
        <pc:spChg chg="mod">
          <ac:chgData name="Karl Hastrup" userId="3bec2438-ec83-49a4-b170-baa76de3cf4c" providerId="ADAL" clId="{84BE6312-C2F1-43F1-AFFE-B48A5D00FE67}" dt="2024-08-07T08:19:15.839" v="101" actId="20577"/>
          <ac:spMkLst>
            <pc:docMk/>
            <pc:sldMk cId="3558244397" sldId="259"/>
            <ac:spMk id="4" creationId="{C46A14ED-4649-178F-6D91-31F37DF33C24}"/>
          </ac:spMkLst>
        </pc:spChg>
        <pc:picChg chg="del">
          <ac:chgData name="Karl Hastrup" userId="3bec2438-ec83-49a4-b170-baa76de3cf4c" providerId="ADAL" clId="{84BE6312-C2F1-43F1-AFFE-B48A5D00FE67}" dt="2024-08-07T08:09:08.733" v="7" actId="478"/>
          <ac:picMkLst>
            <pc:docMk/>
            <pc:sldMk cId="3558244397" sldId="259"/>
            <ac:picMk id="3" creationId="{764124BD-89E8-305B-A0CB-86EF32850A26}"/>
          </ac:picMkLst>
        </pc:picChg>
        <pc:picChg chg="add mod">
          <ac:chgData name="Karl Hastrup" userId="3bec2438-ec83-49a4-b170-baa76de3cf4c" providerId="ADAL" clId="{84BE6312-C2F1-43F1-AFFE-B48A5D00FE67}" dt="2024-08-07T08:09:41.807" v="9" actId="1076"/>
          <ac:picMkLst>
            <pc:docMk/>
            <pc:sldMk cId="3558244397" sldId="259"/>
            <ac:picMk id="5" creationId="{B5FDB0EB-B6D8-2EEF-6755-A4CE92CDD7A6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19:05.831" v="95" actId="20577"/>
        <pc:sldMkLst>
          <pc:docMk/>
          <pc:sldMk cId="20742991" sldId="260"/>
        </pc:sldMkLst>
        <pc:spChg chg="mod">
          <ac:chgData name="Karl Hastrup" userId="3bec2438-ec83-49a4-b170-baa76de3cf4c" providerId="ADAL" clId="{84BE6312-C2F1-43F1-AFFE-B48A5D00FE67}" dt="2024-08-07T08:19:05.831" v="95" actId="20577"/>
          <ac:spMkLst>
            <pc:docMk/>
            <pc:sldMk cId="20742991" sldId="260"/>
            <ac:spMk id="4" creationId="{ED029E7A-E63C-A50E-087B-C6A78B542C26}"/>
          </ac:spMkLst>
        </pc:spChg>
        <pc:picChg chg="del">
          <ac:chgData name="Karl Hastrup" userId="3bec2438-ec83-49a4-b170-baa76de3cf4c" providerId="ADAL" clId="{84BE6312-C2F1-43F1-AFFE-B48A5D00FE67}" dt="2024-08-07T08:17:19.838" v="72" actId="478"/>
          <ac:picMkLst>
            <pc:docMk/>
            <pc:sldMk cId="20742991" sldId="260"/>
            <ac:picMk id="3" creationId="{C31EBC66-AFE6-90C7-738D-5CB2809E78B1}"/>
          </ac:picMkLst>
        </pc:picChg>
        <pc:picChg chg="add mod">
          <ac:chgData name="Karl Hastrup" userId="3bec2438-ec83-49a4-b170-baa76de3cf4c" providerId="ADAL" clId="{84BE6312-C2F1-43F1-AFFE-B48A5D00FE67}" dt="2024-08-07T08:17:47.436" v="76" actId="1076"/>
          <ac:picMkLst>
            <pc:docMk/>
            <pc:sldMk cId="20742991" sldId="260"/>
            <ac:picMk id="5" creationId="{5D338C8A-DA0D-BE61-657D-A9973AFFDEFE}"/>
          </ac:picMkLst>
        </pc:picChg>
      </pc:sldChg>
      <pc:sldChg chg="addSp delSp modSp mod setBg">
        <pc:chgData name="Karl Hastrup" userId="3bec2438-ec83-49a4-b170-baa76de3cf4c" providerId="ADAL" clId="{84BE6312-C2F1-43F1-AFFE-B48A5D00FE67}" dt="2024-08-07T08:19:58.644" v="110" actId="1076"/>
        <pc:sldMkLst>
          <pc:docMk/>
          <pc:sldMk cId="491671129" sldId="261"/>
        </pc:sldMkLst>
        <pc:spChg chg="del mod ord">
          <ac:chgData name="Karl Hastrup" userId="3bec2438-ec83-49a4-b170-baa76de3cf4c" providerId="ADAL" clId="{84BE6312-C2F1-43F1-AFFE-B48A5D00FE67}" dt="2024-08-07T08:19:45.224" v="106" actId="478"/>
          <ac:spMkLst>
            <pc:docMk/>
            <pc:sldMk cId="491671129" sldId="261"/>
            <ac:spMk id="4" creationId="{243B8914-73A5-427B-F06E-CD349CC36861}"/>
          </ac:spMkLst>
        </pc:spChg>
        <pc:spChg chg="add del">
          <ac:chgData name="Karl Hastrup" userId="3bec2438-ec83-49a4-b170-baa76de3cf4c" providerId="ADAL" clId="{84BE6312-C2F1-43F1-AFFE-B48A5D00FE67}" dt="2024-08-07T08:19:43.619" v="105" actId="26606"/>
          <ac:spMkLst>
            <pc:docMk/>
            <pc:sldMk cId="491671129" sldId="261"/>
            <ac:spMk id="10" creationId="{A2679492-7988-4050-9056-542444452411}"/>
          </ac:spMkLst>
        </pc:spChg>
        <pc:spChg chg="add del">
          <ac:chgData name="Karl Hastrup" userId="3bec2438-ec83-49a4-b170-baa76de3cf4c" providerId="ADAL" clId="{84BE6312-C2F1-43F1-AFFE-B48A5D00FE67}" dt="2024-08-07T08:19:43.619" v="105" actId="26606"/>
          <ac:spMkLst>
            <pc:docMk/>
            <pc:sldMk cId="491671129" sldId="261"/>
            <ac:spMk id="12" creationId="{B091B163-7D61-4891-ABCF-5C13D9C418D0}"/>
          </ac:spMkLst>
        </pc:spChg>
        <pc:picChg chg="del">
          <ac:chgData name="Karl Hastrup" userId="3bec2438-ec83-49a4-b170-baa76de3cf4c" providerId="ADAL" clId="{84BE6312-C2F1-43F1-AFFE-B48A5D00FE67}" dt="2024-08-07T08:19:24.921" v="102" actId="478"/>
          <ac:picMkLst>
            <pc:docMk/>
            <pc:sldMk cId="491671129" sldId="261"/>
            <ac:picMk id="3" creationId="{03594C1E-7506-586A-AA3A-B9DBE63A19DB}"/>
          </ac:picMkLst>
        </pc:picChg>
        <pc:picChg chg="add mod">
          <ac:chgData name="Karl Hastrup" userId="3bec2438-ec83-49a4-b170-baa76de3cf4c" providerId="ADAL" clId="{84BE6312-C2F1-43F1-AFFE-B48A5D00FE67}" dt="2024-08-07T08:19:58.644" v="110" actId="1076"/>
          <ac:picMkLst>
            <pc:docMk/>
            <pc:sldMk cId="491671129" sldId="261"/>
            <ac:picMk id="5" creationId="{7A52261C-55FC-1331-08AE-6ED55F414CDF}"/>
          </ac:picMkLst>
        </pc:picChg>
        <pc:cxnChg chg="add del">
          <ac:chgData name="Karl Hastrup" userId="3bec2438-ec83-49a4-b170-baa76de3cf4c" providerId="ADAL" clId="{84BE6312-C2F1-43F1-AFFE-B48A5D00FE67}" dt="2024-08-07T08:19:43.619" v="105" actId="26606"/>
          <ac:cxnSpMkLst>
            <pc:docMk/>
            <pc:sldMk cId="491671129" sldId="261"/>
            <ac:cxnSpMk id="14" creationId="{C49DA8F6-BCC1-4447-B54C-57856834B94B}"/>
          </ac:cxnSpMkLst>
        </pc:cxnChg>
      </pc:sldChg>
      <pc:sldChg chg="addSp delSp modSp mod">
        <pc:chgData name="Karl Hastrup" userId="3bec2438-ec83-49a4-b170-baa76de3cf4c" providerId="ADAL" clId="{84BE6312-C2F1-43F1-AFFE-B48A5D00FE67}" dt="2024-08-07T08:20:19.660" v="115" actId="1076"/>
        <pc:sldMkLst>
          <pc:docMk/>
          <pc:sldMk cId="3786256985" sldId="262"/>
        </pc:sldMkLst>
        <pc:spChg chg="del">
          <ac:chgData name="Karl Hastrup" userId="3bec2438-ec83-49a4-b170-baa76de3cf4c" providerId="ADAL" clId="{84BE6312-C2F1-43F1-AFFE-B48A5D00FE67}" dt="2024-08-07T08:20:04.207" v="112" actId="478"/>
          <ac:spMkLst>
            <pc:docMk/>
            <pc:sldMk cId="3786256985" sldId="262"/>
            <ac:spMk id="4" creationId="{16C2C71C-49D7-B457-CA4E-4E4FC7C3EA42}"/>
          </ac:spMkLst>
        </pc:spChg>
        <pc:picChg chg="del">
          <ac:chgData name="Karl Hastrup" userId="3bec2438-ec83-49a4-b170-baa76de3cf4c" providerId="ADAL" clId="{84BE6312-C2F1-43F1-AFFE-B48A5D00FE67}" dt="2024-08-07T08:19:59.943" v="111" actId="478"/>
          <ac:picMkLst>
            <pc:docMk/>
            <pc:sldMk cId="3786256985" sldId="262"/>
            <ac:picMk id="3" creationId="{037EFF6F-29DE-3520-D93A-46EA358BE363}"/>
          </ac:picMkLst>
        </pc:picChg>
        <pc:picChg chg="add mod">
          <ac:chgData name="Karl Hastrup" userId="3bec2438-ec83-49a4-b170-baa76de3cf4c" providerId="ADAL" clId="{84BE6312-C2F1-43F1-AFFE-B48A5D00FE67}" dt="2024-08-07T08:20:19.660" v="115" actId="1076"/>
          <ac:picMkLst>
            <pc:docMk/>
            <pc:sldMk cId="3786256985" sldId="262"/>
            <ac:picMk id="5" creationId="{7CB3963A-ECF4-371B-C203-A91107C69DDB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1:16.472" v="127" actId="20577"/>
        <pc:sldMkLst>
          <pc:docMk/>
          <pc:sldMk cId="448853007" sldId="263"/>
        </pc:sldMkLst>
        <pc:spChg chg="mod">
          <ac:chgData name="Karl Hastrup" userId="3bec2438-ec83-49a4-b170-baa76de3cf4c" providerId="ADAL" clId="{84BE6312-C2F1-43F1-AFFE-B48A5D00FE67}" dt="2024-08-07T08:21:16.472" v="127" actId="20577"/>
          <ac:spMkLst>
            <pc:docMk/>
            <pc:sldMk cId="448853007" sldId="263"/>
            <ac:spMk id="4" creationId="{29CABB05-A156-2BF0-6E20-60CB5E6B574E}"/>
          </ac:spMkLst>
        </pc:spChg>
        <pc:picChg chg="del">
          <ac:chgData name="Karl Hastrup" userId="3bec2438-ec83-49a4-b170-baa76de3cf4c" providerId="ADAL" clId="{84BE6312-C2F1-43F1-AFFE-B48A5D00FE67}" dt="2024-08-07T08:20:21.960" v="116" actId="478"/>
          <ac:picMkLst>
            <pc:docMk/>
            <pc:sldMk cId="448853007" sldId="263"/>
            <ac:picMk id="3" creationId="{57C8308C-01A0-94F7-CDD8-D83B3F3AE361}"/>
          </ac:picMkLst>
        </pc:picChg>
        <pc:picChg chg="add mod">
          <ac:chgData name="Karl Hastrup" userId="3bec2438-ec83-49a4-b170-baa76de3cf4c" providerId="ADAL" clId="{84BE6312-C2F1-43F1-AFFE-B48A5D00FE67}" dt="2024-08-07T08:20:37.300" v="119" actId="1076"/>
          <ac:picMkLst>
            <pc:docMk/>
            <pc:sldMk cId="448853007" sldId="263"/>
            <ac:picMk id="5" creationId="{0DD4E898-5400-F2C4-D412-A88F04B48FEE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3:45.764" v="152" actId="1076"/>
        <pc:sldMkLst>
          <pc:docMk/>
          <pc:sldMk cId="227019909" sldId="264"/>
        </pc:sldMkLst>
        <pc:spChg chg="mod">
          <ac:chgData name="Karl Hastrup" userId="3bec2438-ec83-49a4-b170-baa76de3cf4c" providerId="ADAL" clId="{84BE6312-C2F1-43F1-AFFE-B48A5D00FE67}" dt="2024-08-07T08:23:45.764" v="152" actId="1076"/>
          <ac:spMkLst>
            <pc:docMk/>
            <pc:sldMk cId="227019909" sldId="264"/>
            <ac:spMk id="4" creationId="{B86CD346-7FDA-B310-A01E-C3C8D60F39D7}"/>
          </ac:spMkLst>
        </pc:spChg>
        <pc:picChg chg="del">
          <ac:chgData name="Karl Hastrup" userId="3bec2438-ec83-49a4-b170-baa76de3cf4c" providerId="ADAL" clId="{84BE6312-C2F1-43F1-AFFE-B48A5D00FE67}" dt="2024-08-07T08:21:27.157" v="128" actId="478"/>
          <ac:picMkLst>
            <pc:docMk/>
            <pc:sldMk cId="227019909" sldId="264"/>
            <ac:picMk id="3" creationId="{957B3B97-ABCF-52C3-050F-F2D7AD22921E}"/>
          </ac:picMkLst>
        </pc:picChg>
        <pc:picChg chg="add mod">
          <ac:chgData name="Karl Hastrup" userId="3bec2438-ec83-49a4-b170-baa76de3cf4c" providerId="ADAL" clId="{84BE6312-C2F1-43F1-AFFE-B48A5D00FE67}" dt="2024-08-07T08:21:48.796" v="130" actId="1076"/>
          <ac:picMkLst>
            <pc:docMk/>
            <pc:sldMk cId="227019909" sldId="264"/>
            <ac:picMk id="5" creationId="{B7A4A62E-98F8-D157-847E-0D64ABC4CA88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4:07.620" v="157" actId="1076"/>
        <pc:sldMkLst>
          <pc:docMk/>
          <pc:sldMk cId="1635696497" sldId="265"/>
        </pc:sldMkLst>
        <pc:spChg chg="del">
          <ac:chgData name="Karl Hastrup" userId="3bec2438-ec83-49a4-b170-baa76de3cf4c" providerId="ADAL" clId="{84BE6312-C2F1-43F1-AFFE-B48A5D00FE67}" dt="2024-08-07T08:24:03.144" v="155" actId="478"/>
          <ac:spMkLst>
            <pc:docMk/>
            <pc:sldMk cId="1635696497" sldId="265"/>
            <ac:spMk id="4" creationId="{68932C7F-BCEB-0273-778B-644634ACB445}"/>
          </ac:spMkLst>
        </pc:spChg>
        <pc:picChg chg="del">
          <ac:chgData name="Karl Hastrup" userId="3bec2438-ec83-49a4-b170-baa76de3cf4c" providerId="ADAL" clId="{84BE6312-C2F1-43F1-AFFE-B48A5D00FE67}" dt="2024-08-07T08:23:47.879" v="153" actId="478"/>
          <ac:picMkLst>
            <pc:docMk/>
            <pc:sldMk cId="1635696497" sldId="265"/>
            <ac:picMk id="3" creationId="{83CD88B3-E0BC-8EBF-A818-43065A680DD0}"/>
          </ac:picMkLst>
        </pc:picChg>
        <pc:picChg chg="add mod">
          <ac:chgData name="Karl Hastrup" userId="3bec2438-ec83-49a4-b170-baa76de3cf4c" providerId="ADAL" clId="{84BE6312-C2F1-43F1-AFFE-B48A5D00FE67}" dt="2024-08-07T08:24:07.620" v="157" actId="1076"/>
          <ac:picMkLst>
            <pc:docMk/>
            <pc:sldMk cId="1635696497" sldId="265"/>
            <ac:picMk id="5" creationId="{BA6FE295-1104-5553-1383-7CCCED139B4E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4:26.031" v="161" actId="478"/>
        <pc:sldMkLst>
          <pc:docMk/>
          <pc:sldMk cId="4218413316" sldId="266"/>
        </pc:sldMkLst>
        <pc:spChg chg="del">
          <ac:chgData name="Karl Hastrup" userId="3bec2438-ec83-49a4-b170-baa76de3cf4c" providerId="ADAL" clId="{84BE6312-C2F1-43F1-AFFE-B48A5D00FE67}" dt="2024-08-07T08:24:26.031" v="161" actId="478"/>
          <ac:spMkLst>
            <pc:docMk/>
            <pc:sldMk cId="4218413316" sldId="266"/>
            <ac:spMk id="4" creationId="{44EC7DFD-1F8C-E8B8-866B-738DF3F26C89}"/>
          </ac:spMkLst>
        </pc:spChg>
        <pc:picChg chg="del">
          <ac:chgData name="Karl Hastrup" userId="3bec2438-ec83-49a4-b170-baa76de3cf4c" providerId="ADAL" clId="{84BE6312-C2F1-43F1-AFFE-B48A5D00FE67}" dt="2024-08-07T08:24:10.109" v="158" actId="478"/>
          <ac:picMkLst>
            <pc:docMk/>
            <pc:sldMk cId="4218413316" sldId="266"/>
            <ac:picMk id="3" creationId="{0474F53C-E0CF-0506-87A0-85F5B2196F74}"/>
          </ac:picMkLst>
        </pc:picChg>
        <pc:picChg chg="add mod">
          <ac:chgData name="Karl Hastrup" userId="3bec2438-ec83-49a4-b170-baa76de3cf4c" providerId="ADAL" clId="{84BE6312-C2F1-43F1-AFFE-B48A5D00FE67}" dt="2024-08-07T08:24:24.140" v="160" actId="1076"/>
          <ac:picMkLst>
            <pc:docMk/>
            <pc:sldMk cId="4218413316" sldId="266"/>
            <ac:picMk id="5" creationId="{8817E6C6-AEDC-B138-F4BD-5F25F90BBA8D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5:06.075" v="167" actId="1076"/>
        <pc:sldMkLst>
          <pc:docMk/>
          <pc:sldMk cId="1677238762" sldId="267"/>
        </pc:sldMkLst>
        <pc:spChg chg="mod">
          <ac:chgData name="Karl Hastrup" userId="3bec2438-ec83-49a4-b170-baa76de3cf4c" providerId="ADAL" clId="{84BE6312-C2F1-43F1-AFFE-B48A5D00FE67}" dt="2024-08-07T08:25:06.075" v="167" actId="1076"/>
          <ac:spMkLst>
            <pc:docMk/>
            <pc:sldMk cId="1677238762" sldId="267"/>
            <ac:spMk id="4" creationId="{C5F13268-0490-B57B-DBDD-69AB429205B9}"/>
          </ac:spMkLst>
        </pc:spChg>
        <pc:picChg chg="del">
          <ac:chgData name="Karl Hastrup" userId="3bec2438-ec83-49a4-b170-baa76de3cf4c" providerId="ADAL" clId="{84BE6312-C2F1-43F1-AFFE-B48A5D00FE67}" dt="2024-08-07T08:24:28.203" v="162" actId="478"/>
          <ac:picMkLst>
            <pc:docMk/>
            <pc:sldMk cId="1677238762" sldId="267"/>
            <ac:picMk id="3" creationId="{9BC575D2-4B8C-60B9-27CC-B1CE0FC1C58F}"/>
          </ac:picMkLst>
        </pc:picChg>
        <pc:picChg chg="add mod">
          <ac:chgData name="Karl Hastrup" userId="3bec2438-ec83-49a4-b170-baa76de3cf4c" providerId="ADAL" clId="{84BE6312-C2F1-43F1-AFFE-B48A5D00FE67}" dt="2024-08-07T08:24:49.099" v="164" actId="1076"/>
          <ac:picMkLst>
            <pc:docMk/>
            <pc:sldMk cId="1677238762" sldId="267"/>
            <ac:picMk id="5" creationId="{035FAB82-0187-9C00-CB19-1DC918FBA26F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5:24.852" v="171" actId="1076"/>
        <pc:sldMkLst>
          <pc:docMk/>
          <pc:sldMk cId="4158362543" sldId="268"/>
        </pc:sldMkLst>
        <pc:spChg chg="del">
          <ac:chgData name="Karl Hastrup" userId="3bec2438-ec83-49a4-b170-baa76de3cf4c" providerId="ADAL" clId="{84BE6312-C2F1-43F1-AFFE-B48A5D00FE67}" dt="2024-08-07T08:25:22.680" v="170" actId="478"/>
          <ac:spMkLst>
            <pc:docMk/>
            <pc:sldMk cId="4158362543" sldId="268"/>
            <ac:spMk id="4" creationId="{B7F25744-4A0E-032B-0EF6-57C0E7DDEFCD}"/>
          </ac:spMkLst>
        </pc:spChg>
        <pc:picChg chg="del">
          <ac:chgData name="Karl Hastrup" userId="3bec2438-ec83-49a4-b170-baa76de3cf4c" providerId="ADAL" clId="{84BE6312-C2F1-43F1-AFFE-B48A5D00FE67}" dt="2024-08-07T08:25:09.087" v="168" actId="478"/>
          <ac:picMkLst>
            <pc:docMk/>
            <pc:sldMk cId="4158362543" sldId="268"/>
            <ac:picMk id="3" creationId="{2E9D79B9-AEE0-5534-303F-B8D827913559}"/>
          </ac:picMkLst>
        </pc:picChg>
        <pc:picChg chg="add mod">
          <ac:chgData name="Karl Hastrup" userId="3bec2438-ec83-49a4-b170-baa76de3cf4c" providerId="ADAL" clId="{84BE6312-C2F1-43F1-AFFE-B48A5D00FE67}" dt="2024-08-07T08:25:24.852" v="171" actId="1076"/>
          <ac:picMkLst>
            <pc:docMk/>
            <pc:sldMk cId="4158362543" sldId="268"/>
            <ac:picMk id="5" creationId="{13345F20-E2D9-F067-EE23-3A79A4E29410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5:54.627" v="178" actId="1076"/>
        <pc:sldMkLst>
          <pc:docMk/>
          <pc:sldMk cId="3869162744" sldId="269"/>
        </pc:sldMkLst>
        <pc:spChg chg="del">
          <ac:chgData name="Karl Hastrup" userId="3bec2438-ec83-49a4-b170-baa76de3cf4c" providerId="ADAL" clId="{84BE6312-C2F1-43F1-AFFE-B48A5D00FE67}" dt="2024-08-07T08:25:32.754" v="173" actId="478"/>
          <ac:spMkLst>
            <pc:docMk/>
            <pc:sldMk cId="3869162744" sldId="269"/>
            <ac:spMk id="4" creationId="{94F1D297-48A3-1127-2110-9371AFD73181}"/>
          </ac:spMkLst>
        </pc:spChg>
        <pc:picChg chg="del">
          <ac:chgData name="Karl Hastrup" userId="3bec2438-ec83-49a4-b170-baa76de3cf4c" providerId="ADAL" clId="{84BE6312-C2F1-43F1-AFFE-B48A5D00FE67}" dt="2024-08-07T08:25:27.422" v="172" actId="478"/>
          <ac:picMkLst>
            <pc:docMk/>
            <pc:sldMk cId="3869162744" sldId="269"/>
            <ac:picMk id="3" creationId="{EAF29EFE-C3B5-FD43-3A54-C4B7F1993559}"/>
          </ac:picMkLst>
        </pc:picChg>
        <pc:picChg chg="add mod">
          <ac:chgData name="Karl Hastrup" userId="3bec2438-ec83-49a4-b170-baa76de3cf4c" providerId="ADAL" clId="{84BE6312-C2F1-43F1-AFFE-B48A5D00FE67}" dt="2024-08-07T08:25:54.627" v="178" actId="1076"/>
          <ac:picMkLst>
            <pc:docMk/>
            <pc:sldMk cId="3869162744" sldId="269"/>
            <ac:picMk id="5" creationId="{867B4B54-DFFB-2B5C-0296-59C1901A33F0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6:24.583" v="184"/>
        <pc:sldMkLst>
          <pc:docMk/>
          <pc:sldMk cId="2732615894" sldId="270"/>
        </pc:sldMkLst>
        <pc:spChg chg="del">
          <ac:chgData name="Karl Hastrup" userId="3bec2438-ec83-49a4-b170-baa76de3cf4c" providerId="ADAL" clId="{84BE6312-C2F1-43F1-AFFE-B48A5D00FE67}" dt="2024-08-07T08:26:23.435" v="183" actId="478"/>
          <ac:spMkLst>
            <pc:docMk/>
            <pc:sldMk cId="2732615894" sldId="270"/>
            <ac:spMk id="4" creationId="{AB8B822C-ECE2-542E-DDA3-86A6B813A5D9}"/>
          </ac:spMkLst>
        </pc:spChg>
        <pc:spChg chg="add mod">
          <ac:chgData name="Karl Hastrup" userId="3bec2438-ec83-49a4-b170-baa76de3cf4c" providerId="ADAL" clId="{84BE6312-C2F1-43F1-AFFE-B48A5D00FE67}" dt="2024-08-07T08:26:24.583" v="184"/>
          <ac:spMkLst>
            <pc:docMk/>
            <pc:sldMk cId="2732615894" sldId="270"/>
            <ac:spMk id="6" creationId="{9AAEE282-637B-25B5-9487-34FAADCF0890}"/>
          </ac:spMkLst>
        </pc:spChg>
        <pc:picChg chg="del">
          <ac:chgData name="Karl Hastrup" userId="3bec2438-ec83-49a4-b170-baa76de3cf4c" providerId="ADAL" clId="{84BE6312-C2F1-43F1-AFFE-B48A5D00FE67}" dt="2024-08-07T08:26:04.679" v="179" actId="478"/>
          <ac:picMkLst>
            <pc:docMk/>
            <pc:sldMk cId="2732615894" sldId="270"/>
            <ac:picMk id="3" creationId="{490DDB06-B152-D488-DEE2-A736808EEBD2}"/>
          </ac:picMkLst>
        </pc:picChg>
        <pc:picChg chg="add mod">
          <ac:chgData name="Karl Hastrup" userId="3bec2438-ec83-49a4-b170-baa76de3cf4c" providerId="ADAL" clId="{84BE6312-C2F1-43F1-AFFE-B48A5D00FE67}" dt="2024-08-07T08:26:16.963" v="182" actId="1076"/>
          <ac:picMkLst>
            <pc:docMk/>
            <pc:sldMk cId="2732615894" sldId="270"/>
            <ac:picMk id="5" creationId="{C7C2D3C1-6679-ABA3-D3CD-9A5E8561A8C2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7:34.815" v="198" actId="114"/>
        <pc:sldMkLst>
          <pc:docMk/>
          <pc:sldMk cId="12938389" sldId="271"/>
        </pc:sldMkLst>
        <pc:spChg chg="mod ord">
          <ac:chgData name="Karl Hastrup" userId="3bec2438-ec83-49a4-b170-baa76de3cf4c" providerId="ADAL" clId="{84BE6312-C2F1-43F1-AFFE-B48A5D00FE67}" dt="2024-08-07T08:27:34.815" v="198" actId="114"/>
          <ac:spMkLst>
            <pc:docMk/>
            <pc:sldMk cId="12938389" sldId="271"/>
            <ac:spMk id="5" creationId="{85259A3E-6B88-8AF3-654C-B1A75A7FC60E}"/>
          </ac:spMkLst>
        </pc:spChg>
        <pc:picChg chg="del">
          <ac:chgData name="Karl Hastrup" userId="3bec2438-ec83-49a4-b170-baa76de3cf4c" providerId="ADAL" clId="{84BE6312-C2F1-43F1-AFFE-B48A5D00FE67}" dt="2024-08-07T08:26:27.802" v="185" actId="478"/>
          <ac:picMkLst>
            <pc:docMk/>
            <pc:sldMk cId="12938389" sldId="271"/>
            <ac:picMk id="3" creationId="{81268311-1BA2-BEA5-3589-477DDD5D935B}"/>
          </ac:picMkLst>
        </pc:picChg>
        <pc:picChg chg="add mod">
          <ac:chgData name="Karl Hastrup" userId="3bec2438-ec83-49a4-b170-baa76de3cf4c" providerId="ADAL" clId="{84BE6312-C2F1-43F1-AFFE-B48A5D00FE67}" dt="2024-08-07T08:26:44.780" v="189" actId="14100"/>
          <ac:picMkLst>
            <pc:docMk/>
            <pc:sldMk cId="12938389" sldId="271"/>
            <ac:picMk id="4" creationId="{CC97970E-D96A-062A-C4F6-92DEC55DA55D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7:54.763" v="202" actId="1076"/>
        <pc:sldMkLst>
          <pc:docMk/>
          <pc:sldMk cId="2614215252" sldId="272"/>
        </pc:sldMkLst>
        <pc:spChg chg="del">
          <ac:chgData name="Karl Hastrup" userId="3bec2438-ec83-49a4-b170-baa76de3cf4c" providerId="ADAL" clId="{84BE6312-C2F1-43F1-AFFE-B48A5D00FE67}" dt="2024-08-07T08:27:43.871" v="200" actId="478"/>
          <ac:spMkLst>
            <pc:docMk/>
            <pc:sldMk cId="2614215252" sldId="272"/>
            <ac:spMk id="4" creationId="{142483B2-3228-A33F-AB4E-47F30F571075}"/>
          </ac:spMkLst>
        </pc:spChg>
        <pc:picChg chg="del">
          <ac:chgData name="Karl Hastrup" userId="3bec2438-ec83-49a4-b170-baa76de3cf4c" providerId="ADAL" clId="{84BE6312-C2F1-43F1-AFFE-B48A5D00FE67}" dt="2024-08-07T08:27:42.871" v="199" actId="478"/>
          <ac:picMkLst>
            <pc:docMk/>
            <pc:sldMk cId="2614215252" sldId="272"/>
            <ac:picMk id="3" creationId="{4733EA66-362B-D585-BD59-2F0897A32004}"/>
          </ac:picMkLst>
        </pc:picChg>
        <pc:picChg chg="add mod">
          <ac:chgData name="Karl Hastrup" userId="3bec2438-ec83-49a4-b170-baa76de3cf4c" providerId="ADAL" clId="{84BE6312-C2F1-43F1-AFFE-B48A5D00FE67}" dt="2024-08-07T08:27:54.763" v="202" actId="1076"/>
          <ac:picMkLst>
            <pc:docMk/>
            <pc:sldMk cId="2614215252" sldId="272"/>
            <ac:picMk id="5" creationId="{5553D30E-7115-0F92-4C09-850F871970D5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8:50.979" v="211" actId="1076"/>
        <pc:sldMkLst>
          <pc:docMk/>
          <pc:sldMk cId="1672708565" sldId="273"/>
        </pc:sldMkLst>
        <pc:spChg chg="mod">
          <ac:chgData name="Karl Hastrup" userId="3bec2438-ec83-49a4-b170-baa76de3cf4c" providerId="ADAL" clId="{84BE6312-C2F1-43F1-AFFE-B48A5D00FE67}" dt="2024-08-07T08:28:50.979" v="211" actId="1076"/>
          <ac:spMkLst>
            <pc:docMk/>
            <pc:sldMk cId="1672708565" sldId="273"/>
            <ac:spMk id="4" creationId="{A2410A0F-BD09-3F49-723E-45DBB6015E20}"/>
          </ac:spMkLst>
        </pc:spChg>
        <pc:picChg chg="del">
          <ac:chgData name="Karl Hastrup" userId="3bec2438-ec83-49a4-b170-baa76de3cf4c" providerId="ADAL" clId="{84BE6312-C2F1-43F1-AFFE-B48A5D00FE67}" dt="2024-08-07T08:27:56.686" v="203" actId="478"/>
          <ac:picMkLst>
            <pc:docMk/>
            <pc:sldMk cId="1672708565" sldId="273"/>
            <ac:picMk id="3" creationId="{F11E7B1C-DDF5-8331-8DAB-F4FF1B556D53}"/>
          </ac:picMkLst>
        </pc:picChg>
        <pc:picChg chg="add mod">
          <ac:chgData name="Karl Hastrup" userId="3bec2438-ec83-49a4-b170-baa76de3cf4c" providerId="ADAL" clId="{84BE6312-C2F1-43F1-AFFE-B48A5D00FE67}" dt="2024-08-07T08:28:08.939" v="205" actId="1076"/>
          <ac:picMkLst>
            <pc:docMk/>
            <pc:sldMk cId="1672708565" sldId="273"/>
            <ac:picMk id="5" creationId="{3297C3A0-7C6F-2D42-3B0F-4E54ECC73326}"/>
          </ac:picMkLst>
        </pc:picChg>
      </pc:sldChg>
      <pc:sldChg chg="addSp delSp modSp mod">
        <pc:chgData name="Karl Hastrup" userId="3bec2438-ec83-49a4-b170-baa76de3cf4c" providerId="ADAL" clId="{84BE6312-C2F1-43F1-AFFE-B48A5D00FE67}" dt="2024-08-07T08:29:18.619" v="216" actId="1076"/>
        <pc:sldMkLst>
          <pc:docMk/>
          <pc:sldMk cId="1575686786" sldId="274"/>
        </pc:sldMkLst>
        <pc:spChg chg="del">
          <ac:chgData name="Karl Hastrup" userId="3bec2438-ec83-49a4-b170-baa76de3cf4c" providerId="ADAL" clId="{84BE6312-C2F1-43F1-AFFE-B48A5D00FE67}" dt="2024-08-07T08:29:13.811" v="215" actId="478"/>
          <ac:spMkLst>
            <pc:docMk/>
            <pc:sldMk cId="1575686786" sldId="274"/>
            <ac:spMk id="4" creationId="{2E451FCD-0674-7C3D-5B94-EBBE10DA8EDB}"/>
          </ac:spMkLst>
        </pc:spChg>
        <pc:picChg chg="del">
          <ac:chgData name="Karl Hastrup" userId="3bec2438-ec83-49a4-b170-baa76de3cf4c" providerId="ADAL" clId="{84BE6312-C2F1-43F1-AFFE-B48A5D00FE67}" dt="2024-08-07T08:28:54.462" v="212" actId="478"/>
          <ac:picMkLst>
            <pc:docMk/>
            <pc:sldMk cId="1575686786" sldId="274"/>
            <ac:picMk id="3" creationId="{0D9311C9-3DE1-4CDB-AD8B-6F8C74B71508}"/>
          </ac:picMkLst>
        </pc:picChg>
        <pc:picChg chg="add mod">
          <ac:chgData name="Karl Hastrup" userId="3bec2438-ec83-49a4-b170-baa76de3cf4c" providerId="ADAL" clId="{84BE6312-C2F1-43F1-AFFE-B48A5D00FE67}" dt="2024-08-07T08:29:18.619" v="216" actId="1076"/>
          <ac:picMkLst>
            <pc:docMk/>
            <pc:sldMk cId="1575686786" sldId="274"/>
            <ac:picMk id="5" creationId="{37DAA435-5366-F0C1-CB12-5596CA30FDBF}"/>
          </ac:picMkLst>
        </pc:picChg>
      </pc:sldChg>
      <pc:sldChg chg="addSp delSp mod">
        <pc:chgData name="Karl Hastrup" userId="3bec2438-ec83-49a4-b170-baa76de3cf4c" providerId="ADAL" clId="{84BE6312-C2F1-43F1-AFFE-B48A5D00FE67}" dt="2024-08-07T08:29:33.924" v="219" actId="22"/>
        <pc:sldMkLst>
          <pc:docMk/>
          <pc:sldMk cId="1677418705" sldId="275"/>
        </pc:sldMkLst>
        <pc:spChg chg="del">
          <ac:chgData name="Karl Hastrup" userId="3bec2438-ec83-49a4-b170-baa76de3cf4c" providerId="ADAL" clId="{84BE6312-C2F1-43F1-AFFE-B48A5D00FE67}" dt="2024-08-07T08:29:25.356" v="218" actId="478"/>
          <ac:spMkLst>
            <pc:docMk/>
            <pc:sldMk cId="1677418705" sldId="275"/>
            <ac:spMk id="4" creationId="{A1CF8A2E-ECFB-3F89-9ECC-4B73E9AD8D47}"/>
          </ac:spMkLst>
        </pc:spChg>
        <pc:picChg chg="del">
          <ac:chgData name="Karl Hastrup" userId="3bec2438-ec83-49a4-b170-baa76de3cf4c" providerId="ADAL" clId="{84BE6312-C2F1-43F1-AFFE-B48A5D00FE67}" dt="2024-08-07T08:29:24.432" v="217" actId="478"/>
          <ac:picMkLst>
            <pc:docMk/>
            <pc:sldMk cId="1677418705" sldId="275"/>
            <ac:picMk id="3" creationId="{E3960044-DDBB-FF18-7B6B-E0F48CD257E2}"/>
          </ac:picMkLst>
        </pc:picChg>
        <pc:picChg chg="add">
          <ac:chgData name="Karl Hastrup" userId="3bec2438-ec83-49a4-b170-baa76de3cf4c" providerId="ADAL" clId="{84BE6312-C2F1-43F1-AFFE-B48A5D00FE67}" dt="2024-08-07T08:29:33.924" v="219" actId="22"/>
          <ac:picMkLst>
            <pc:docMk/>
            <pc:sldMk cId="1677418705" sldId="275"/>
            <ac:picMk id="5" creationId="{237469AD-8B44-E5AE-0987-6D5EC18D2CF6}"/>
          </ac:picMkLst>
        </pc:picChg>
      </pc:sldChg>
      <pc:sldChg chg="delSp del mod">
        <pc:chgData name="Karl Hastrup" userId="3bec2438-ec83-49a4-b170-baa76de3cf4c" providerId="ADAL" clId="{84BE6312-C2F1-43F1-AFFE-B48A5D00FE67}" dt="2024-08-07T08:30:13.852" v="222" actId="47"/>
        <pc:sldMkLst>
          <pc:docMk/>
          <pc:sldMk cId="934388927" sldId="276"/>
        </pc:sldMkLst>
        <pc:spChg chg="del">
          <ac:chgData name="Karl Hastrup" userId="3bec2438-ec83-49a4-b170-baa76de3cf4c" providerId="ADAL" clId="{84BE6312-C2F1-43F1-AFFE-B48A5D00FE67}" dt="2024-08-07T08:29:41.823" v="221" actId="478"/>
          <ac:spMkLst>
            <pc:docMk/>
            <pc:sldMk cId="934388927" sldId="276"/>
            <ac:spMk id="4" creationId="{3C70917F-16A4-C55D-A1A8-D23E9C7040A7}"/>
          </ac:spMkLst>
        </pc:spChg>
        <pc:picChg chg="del">
          <ac:chgData name="Karl Hastrup" userId="3bec2438-ec83-49a4-b170-baa76de3cf4c" providerId="ADAL" clId="{84BE6312-C2F1-43F1-AFFE-B48A5D00FE67}" dt="2024-08-07T08:29:41.053" v="220" actId="478"/>
          <ac:picMkLst>
            <pc:docMk/>
            <pc:sldMk cId="934388927" sldId="276"/>
            <ac:picMk id="3" creationId="{C50D7F25-0D4A-3FE7-F667-A63BF8B0A2BB}"/>
          </ac:picMkLst>
        </pc:picChg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3912944663" sldId="277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193066160" sldId="278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1856960362" sldId="279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117497016" sldId="280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2893641854" sldId="281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142992683" sldId="282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1987389528" sldId="283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431487157" sldId="284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2769550135" sldId="285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2503568485" sldId="286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802810915" sldId="287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419208526" sldId="288"/>
        </pc:sldMkLst>
      </pc:sldChg>
      <pc:sldChg chg="del">
        <pc:chgData name="Karl Hastrup" userId="3bec2438-ec83-49a4-b170-baa76de3cf4c" providerId="ADAL" clId="{84BE6312-C2F1-43F1-AFFE-B48A5D00FE67}" dt="2024-08-07T08:30:13.852" v="222" actId="47"/>
        <pc:sldMkLst>
          <pc:docMk/>
          <pc:sldMk cId="624386321" sldId="289"/>
        </pc:sldMkLst>
      </pc:sldChg>
    </pc:docChg>
  </pc:docChgLst>
  <pc:docChgLst>
    <pc:chgData name="Frederikke Didia Lønholdt Carlsen" userId="99cd9282-00eb-4c7f-8b46-5cfa658c920a" providerId="ADAL" clId="{0592B787-5323-44C5-B67C-D3A758A6EB75}"/>
    <pc:docChg chg="custSel modSld">
      <pc:chgData name="Frederikke Didia Lønholdt Carlsen" userId="99cd9282-00eb-4c7f-8b46-5cfa658c920a" providerId="ADAL" clId="{0592B787-5323-44C5-B67C-D3A758A6EB75}" dt="2024-08-14T11:14:20.569" v="78" actId="20577"/>
      <pc:docMkLst>
        <pc:docMk/>
      </pc:docMkLst>
      <pc:sldChg chg="modSp mod">
        <pc:chgData name="Frederikke Didia Lønholdt Carlsen" userId="99cd9282-00eb-4c7f-8b46-5cfa658c920a" providerId="ADAL" clId="{0592B787-5323-44C5-B67C-D3A758A6EB75}" dt="2024-08-14T11:14:20.569" v="78" actId="20577"/>
        <pc:sldMkLst>
          <pc:docMk/>
          <pc:sldMk cId="3973796812" sldId="257"/>
        </pc:sldMkLst>
        <pc:spChg chg="mod">
          <ac:chgData name="Frederikke Didia Lønholdt Carlsen" userId="99cd9282-00eb-4c7f-8b46-5cfa658c920a" providerId="ADAL" clId="{0592B787-5323-44C5-B67C-D3A758A6EB75}" dt="2024-08-14T11:14:20.569" v="78" actId="20577"/>
          <ac:spMkLst>
            <pc:docMk/>
            <pc:sldMk cId="3973796812" sldId="257"/>
            <ac:spMk id="2" creationId="{76B92FE7-5F95-C1C1-392F-B5870CD07C61}"/>
          </ac:spMkLst>
        </pc:spChg>
        <pc:picChg chg="mod">
          <ac:chgData name="Frederikke Didia Lønholdt Carlsen" userId="99cd9282-00eb-4c7f-8b46-5cfa658c920a" providerId="ADAL" clId="{0592B787-5323-44C5-B67C-D3A758A6EB75}" dt="2024-08-05T13:09:18.705" v="51" actId="14826"/>
          <ac:picMkLst>
            <pc:docMk/>
            <pc:sldMk cId="3973796812" sldId="257"/>
            <ac:picMk id="5" creationId="{25DED025-C6EA-5D79-C7B9-85FDFDF4C24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76CC6-5D42-4ACC-8AF8-DAE13A4EC6FD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37EAB-AB94-47D7-9B2B-A1ED9322C11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8038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137EAB-AB94-47D7-9B2B-A1ED9322C113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42328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FA5305-61F1-9642-91D1-9959D6D643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78F16FAC-CCD7-F44A-5B10-DFEC71A122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2" indent="0" algn="ctr">
              <a:buNone/>
              <a:defRPr sz="1801"/>
            </a:lvl3pPr>
            <a:lvl4pPr marL="1371635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1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4B5FAAB-1C14-65E9-767B-9F01C24D1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AD3827-7D4A-CB79-085F-1C9FCDAB7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2FDC517-69A9-E912-0566-9B8CC3719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618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69CF4B-2F08-C768-989F-E86F7EDF5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6CFB0DD-2D52-7E18-4CFE-4DB758ED60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4A25B6E-38B9-F4CF-CEC3-EB8D7942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64FCC34-2021-BE4A-CB57-48FBC599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5617F9D-AB76-8A7E-9B37-BF573D86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2662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3BB02421-9D30-591D-33D2-E93266988F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C99F22F3-39C6-6134-09DD-808AFA760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E22DB14-05E1-B359-5D65-6132FA8DC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1243C58-D197-271B-1884-8A1442F7E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0544A82-EDBF-0DA0-34EB-2DD8637A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14512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8EEFC3-D8B4-17E7-7D98-B0A2BE502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638929C-5474-5746-484B-ACD9C6A2B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EE03F7E-0BBC-D76A-36EE-776E0FD66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51BE9FA-D6BB-3032-36AE-95D374E28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0B52143-8009-AABE-8A6B-239289965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294878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F0CB3C-4F4B-8A91-14A0-7DF094C1A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34B8592-560A-0DF4-59B3-4C56ACA06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22" indent="0">
              <a:buNone/>
              <a:defRPr sz="1801">
                <a:solidFill>
                  <a:schemeClr val="tx1">
                    <a:tint val="82000"/>
                  </a:schemeClr>
                </a:solidFill>
              </a:defRPr>
            </a:lvl3pPr>
            <a:lvl4pPr marL="1371635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68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8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92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F3960AA-43F2-FCE6-8424-7930479DB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7CD15FB-EC48-0DB8-5B0B-BD55C6297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08A8823-20D9-A550-3036-1EEE4A81D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8272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499856-8430-5915-BECB-7A341FF55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F5F7528-B4B5-5DD4-C749-E64B6060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DD8A7CC-DF1B-5300-F38F-D8FA9AFB04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47CC532-48C2-3A73-4D8C-2CACF5C91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21D53DA-13E4-53A8-6333-A0FABA14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9CA5DE3-EDDE-AACF-81FE-270848D8D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8725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5B4922-B9B0-0420-71C4-1FD7D6F64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8699717-54EC-B14F-5266-71C6A315F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835DA72-8EE7-C940-EF7F-93AF78425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76F9D7F4-52E2-0B62-F6C1-6C5B0B917F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E8E8121-5C9A-A8E7-75D3-254F182F38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C8B4C11B-8537-7494-0020-305FB7B8D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CC9D559-FBDB-5B2E-6BFA-398A06D28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AF8592AC-5C93-7C71-6E1F-BF6FF4162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841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63B567-9940-4280-4A2D-43767CD69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149B63BC-2A6B-513B-F6AC-0F6DC7EB8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91A63F4-8C89-992E-9362-B5187D094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90356F0-6B3F-06D4-1CCE-BBDF9F17A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606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26D4DCEC-6532-9EC5-2D99-6B0FB37D2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D39AD348-0037-8EE7-B37F-A1D2E478C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AF14C625-DAFD-52BC-F9D2-B7C3A5C42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2109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9B9CE8-FE90-E8F2-1E53-3F578F100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C0F4E6C-9268-DC56-1025-F77B4A6AB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A0783CD-26BE-7123-3248-DA4B2D242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215B310-F338-AAA3-C6C4-B790FBE6E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C0415DD4-3358-5E9A-A3DB-3A4C26FBA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8F1A139-AA02-90A4-84A2-1AE4720ED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6588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63F183-08B6-A2DA-3EA1-FCCA292DF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52C4267-D1F9-C463-A45D-7298370EE6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2" indent="0">
              <a:buNone/>
              <a:defRPr sz="2400"/>
            </a:lvl3pPr>
            <a:lvl4pPr marL="1371635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8" indent="0">
              <a:buNone/>
              <a:defRPr sz="2000"/>
            </a:lvl7pPr>
            <a:lvl8pPr marL="3200481" indent="0">
              <a:buNone/>
              <a:defRPr sz="2000"/>
            </a:lvl8pPr>
            <a:lvl9pPr marL="3657692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A2F0A9F3-6D35-D1EE-2670-B076761930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3B12B5C-C22F-892E-2A9E-BEFC03ED4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03AC40E6-C374-1E68-6FCC-A36C9186A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C93C328-6BF3-A911-A3B2-47FDE10C5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78659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1595F72D-99B1-02AB-93A3-BD757BE9D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C57C6A2-7D66-C5CE-917A-87A509308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FBBF106-9CB4-0A27-BD66-422EBCD57F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077E9A-CEFF-4BC4-A632-BA53188816C5}" type="datetimeFigureOut">
              <a:rPr lang="da-DK" smtClean="0"/>
              <a:t>14-08-2024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EE91169-3323-A993-BAE5-A0C7C6A8D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29276F3-63A2-A852-EA0E-E68F1C7852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5C996F-716B-4457-954E-02A696CB28F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8200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7" indent="-228607" algn="l" defTabSz="914422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3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7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sst.dk/-/media/Viden/Demens/Demensrejseholde/Refleksionskort/Introduktion-til-refleksionskort.ashx?sc_lang=da&amp;hash=E827C014C513084C9152FECF6318DB4C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st.dk/-/media/Viden/Demens/Demensrejseholde/Refleksionskort/Introduktion-til-refleksionskort.ashx?sc_lang=da&amp;hash=E827C014C513084C9152FECF6318DB4C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sst.dk/-/media/Udgivelser/2019/Demensh%C3%A5ndbog-personcentreret-omsorg/Personcentreret-omsorg-i-praksis.ash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sundhedsstyrelsen.dk/-/media/Udgivelser/2020/Metoder-til-at-forstaa-adfaerdsmaessige-og-psykiske-symptomer-i-praksis.ash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st.dk/-/media/Viden/Demens/Demensrejseholde/Refleksionskort/Introduktion-til-refleksionskort.ashx?sc_lang=da&amp;hash=E827C014C513084C9152FECF6318DB4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92FE7-5F95-C1C1-392F-B5870CD07C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0889" y="4"/>
            <a:ext cx="7160525" cy="2414725"/>
          </a:xfrm>
        </p:spPr>
        <p:txBody>
          <a:bodyPr>
            <a:normAutofit fontScale="90000"/>
          </a:bodyPr>
          <a:lstStyle/>
          <a:p>
            <a:pPr algn="l"/>
            <a:r>
              <a:rPr lang="da-DK" sz="5300" dirty="0">
                <a:solidFill>
                  <a:schemeClr val="accent2">
                    <a:lumMod val="75000"/>
                  </a:schemeClr>
                </a:solidFill>
              </a:rPr>
              <a:t>Figurer og tabeller til </a:t>
            </a:r>
            <a:br>
              <a:rPr lang="da-DK" sz="53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da-DK" sz="5300" i="1" dirty="0">
                <a:solidFill>
                  <a:schemeClr val="accent2">
                    <a:lumMod val="75000"/>
                  </a:schemeClr>
                </a:solidFill>
              </a:rPr>
              <a:t>Faglig ledelse i ældreplejen</a:t>
            </a:r>
            <a:br>
              <a:rPr lang="da-DK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da-DK" sz="1600" dirty="0">
                <a:solidFill>
                  <a:schemeClr val="accent2">
                    <a:lumMod val="75000"/>
                  </a:schemeClr>
                </a:solidFill>
              </a:rPr>
              <a:t>Må anvendes i undervisningssammenhænge med kildeangivelse. © Akademisk Forlag</a:t>
            </a:r>
            <a:endParaRPr lang="da-DK" sz="16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25DED025-C6EA-5D79-C7B9-85FDFDF4C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16" y="0"/>
            <a:ext cx="48574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96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8817E6C6-AEDC-B138-F4BD-5F25F90BB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458" y="0"/>
            <a:ext cx="6071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13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felt 3">
            <a:extLst>
              <a:ext uri="{FF2B5EF4-FFF2-40B4-BE49-F238E27FC236}">
                <a16:creationId xmlns:a16="http://schemas.microsoft.com/office/drawing/2014/main" id="{C5F13268-0490-B57B-DBDD-69AB429205B9}"/>
              </a:ext>
            </a:extLst>
          </p:cNvPr>
          <p:cNvSpPr txBox="1"/>
          <p:nvPr/>
        </p:nvSpPr>
        <p:spPr>
          <a:xfrm>
            <a:off x="9187962" y="4919008"/>
            <a:ext cx="3004038" cy="193899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</a:t>
            </a:r>
          </a:p>
          <a:p>
            <a:r>
              <a:rPr lang="da-DK" sz="1200" dirty="0"/>
              <a:t>Sundhedsstyrelsen (2020c). Refleksionskort Modeller fra Sundhedsstyrelsens Demensrejsehold. </a:t>
            </a:r>
            <a:r>
              <a:rPr lang="da-DK" sz="1200" dirty="0">
                <a:hlinkClick r:id="rId2"/>
              </a:rPr>
              <a:t>https://sst.dk/-/media/Viden/Demens/Demensrejseholde/Refleksionskort/Introduktion-til-refleksionskort.ashx?sc_lang=da&amp;hash=E827C014C513084C9152FECF6318DB4C</a:t>
            </a:r>
            <a:endParaRPr lang="da-DK" sz="1200" dirty="0"/>
          </a:p>
          <a:p>
            <a:r>
              <a:rPr lang="da-DK" sz="1200" dirty="0"/>
              <a:t>(lokaliseret den 24.04.24).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035FAB82-0187-9C00-CB19-1DC918FBA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06" y="0"/>
            <a:ext cx="76182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38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13345F20-E2D9-F067-EE23-3A79A4E29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76" y="0"/>
            <a:ext cx="82343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6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867B4B54-DFFB-2B5C-0296-59C1901A3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60" y="301833"/>
            <a:ext cx="10151706" cy="523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162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C7C2D3C1-6679-ABA3-D3CD-9A5E8561A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937425" cy="6858000"/>
          </a:xfrm>
          <a:prstGeom prst="rect">
            <a:avLst/>
          </a:prstGeom>
        </p:spPr>
      </p:pic>
      <p:sp>
        <p:nvSpPr>
          <p:cNvPr id="6" name="Tekstfelt 5">
            <a:extLst>
              <a:ext uri="{FF2B5EF4-FFF2-40B4-BE49-F238E27FC236}">
                <a16:creationId xmlns:a16="http://schemas.microsoft.com/office/drawing/2014/main" id="{9AAEE282-637B-25B5-9487-34FAADCF0890}"/>
              </a:ext>
            </a:extLst>
          </p:cNvPr>
          <p:cNvSpPr txBox="1"/>
          <p:nvPr/>
        </p:nvSpPr>
        <p:spPr>
          <a:xfrm>
            <a:off x="9187962" y="4919008"/>
            <a:ext cx="3004038" cy="193899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</a:t>
            </a:r>
          </a:p>
          <a:p>
            <a:r>
              <a:rPr lang="da-DK" sz="1200" dirty="0"/>
              <a:t>Sundhedsstyrelsen (2020c). Refleksionskort Modeller fra Sundhedsstyrelsens Demensrejsehold. </a:t>
            </a:r>
            <a:r>
              <a:rPr lang="da-DK" sz="1200" dirty="0">
                <a:hlinkClick r:id="rId3"/>
              </a:rPr>
              <a:t>https://sst.dk/-/media/Viden/Demens/Demensrejseholde/Refleksionskort/Introduktion-til-refleksionskort.ashx?sc_lang=da&amp;hash=E827C014C513084C9152FECF6318DB4C</a:t>
            </a:r>
            <a:endParaRPr lang="da-DK" sz="1200" dirty="0"/>
          </a:p>
          <a:p>
            <a:r>
              <a:rPr lang="da-DK" sz="1200" dirty="0"/>
              <a:t>(lokaliseret den 24.04.24).</a:t>
            </a:r>
          </a:p>
        </p:txBody>
      </p:sp>
    </p:spTree>
    <p:extLst>
      <p:ext uri="{BB962C8B-B14F-4D97-AF65-F5344CB8AC3E}">
        <p14:creationId xmlns:p14="http://schemas.microsoft.com/office/powerpoint/2010/main" val="2732615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CC97970E-D96A-062A-C4F6-92DEC55DA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0019132" cy="6083559"/>
          </a:xfrm>
          <a:prstGeom prst="rect">
            <a:avLst/>
          </a:prstGeom>
        </p:spPr>
      </p:pic>
      <p:sp>
        <p:nvSpPr>
          <p:cNvPr id="5" name="Tekstfelt 4">
            <a:extLst>
              <a:ext uri="{FF2B5EF4-FFF2-40B4-BE49-F238E27FC236}">
                <a16:creationId xmlns:a16="http://schemas.microsoft.com/office/drawing/2014/main" id="{85259A3E-6B88-8AF3-654C-B1A75A7FC60E}"/>
              </a:ext>
            </a:extLst>
          </p:cNvPr>
          <p:cNvSpPr txBox="1"/>
          <p:nvPr/>
        </p:nvSpPr>
        <p:spPr>
          <a:xfrm>
            <a:off x="9753600" y="5842337"/>
            <a:ext cx="2438400" cy="10156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da-DK" sz="1200" dirty="0"/>
              <a:t>Kilde: </a:t>
            </a:r>
          </a:p>
          <a:p>
            <a:r>
              <a:rPr lang="da-DK" sz="1200" dirty="0"/>
              <a:t>Elven, B.H., C. Agger &amp; I. </a:t>
            </a:r>
            <a:r>
              <a:rPr lang="da-DK" sz="1200" dirty="0" err="1"/>
              <a:t>Ljungmann</a:t>
            </a:r>
            <a:r>
              <a:rPr lang="da-DK" sz="1200" dirty="0"/>
              <a:t> (2015). </a:t>
            </a:r>
            <a:r>
              <a:rPr lang="da-DK" sz="1200" i="1" dirty="0"/>
              <a:t>Adfærdsproblemer i ældreplejen</a:t>
            </a:r>
            <a:r>
              <a:rPr lang="da-DK" sz="1200" dirty="0"/>
              <a:t>. Dansk Psykologisk Forlag.</a:t>
            </a:r>
            <a:r>
              <a:rPr lang="nb-NO" sz="12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38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5553D30E-7115-0F92-4C09-850F87197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72" y="0"/>
            <a:ext cx="7581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15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felt 3">
            <a:extLst>
              <a:ext uri="{FF2B5EF4-FFF2-40B4-BE49-F238E27FC236}">
                <a16:creationId xmlns:a16="http://schemas.microsoft.com/office/drawing/2014/main" id="{A2410A0F-BD09-3F49-723E-45DBB6015E20}"/>
              </a:ext>
            </a:extLst>
          </p:cNvPr>
          <p:cNvSpPr txBox="1"/>
          <p:nvPr/>
        </p:nvSpPr>
        <p:spPr>
          <a:xfrm>
            <a:off x="10146323" y="5657671"/>
            <a:ext cx="2045677" cy="120032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 </a:t>
            </a:r>
          </a:p>
          <a:p>
            <a:r>
              <a:rPr lang="da-DK" sz="1200" dirty="0"/>
              <a:t>Westmark, T., D. Nissen &amp; L. Offenberg m.fl. (2012). </a:t>
            </a:r>
            <a:r>
              <a:rPr lang="da-DK" sz="1200" i="1" dirty="0"/>
              <a:t>Konsulent men hvordan? Narrativt konsulentarbejde i praksis</a:t>
            </a:r>
            <a:r>
              <a:rPr lang="da-DK" sz="1200" dirty="0"/>
              <a:t>. Akademisk Forlag.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3297C3A0-7C6F-2D42-3B0F-4E54ECC73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33" y="0"/>
            <a:ext cx="73922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08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37DAA435-5366-F0C1-CB12-5596CA30F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367" y="0"/>
            <a:ext cx="4540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686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237469AD-8B44-E5AE-0987-6D5EC18D2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4440"/>
            <a:ext cx="12192000" cy="56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18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7819AB53-71AA-678D-CD37-9011E63A5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51910" cy="652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3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felt 3">
            <a:extLst>
              <a:ext uri="{FF2B5EF4-FFF2-40B4-BE49-F238E27FC236}">
                <a16:creationId xmlns:a16="http://schemas.microsoft.com/office/drawing/2014/main" id="{C46A14ED-4649-178F-6D91-31F37DF33C24}"/>
              </a:ext>
            </a:extLst>
          </p:cNvPr>
          <p:cNvSpPr txBox="1"/>
          <p:nvPr/>
        </p:nvSpPr>
        <p:spPr>
          <a:xfrm>
            <a:off x="9372605" y="4919008"/>
            <a:ext cx="2819395" cy="193899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</a:t>
            </a:r>
          </a:p>
          <a:p>
            <a:r>
              <a:rPr lang="da-DK" sz="1200" dirty="0"/>
              <a:t>Sundhedsstyrelsen (2019f). Demenshåndbog: Personcentreret omsorg i praksis. </a:t>
            </a:r>
          </a:p>
          <a:p>
            <a:r>
              <a:rPr lang="da-DK" sz="1200" u="sng" dirty="0">
                <a:solidFill>
                  <a:srgbClr val="00B0F0"/>
                </a:solidFill>
                <a:hlinkClick r:id="rId2"/>
              </a:rPr>
              <a:t>https://www.sst.dk/-/media/Udgivelser/2019/Demensh%C3%A5ndbog-personcentreret-omsorg/Personcentreret-omsorg-i-praksis.ashx</a:t>
            </a:r>
            <a:endParaRPr lang="da-DK" sz="1200" u="sng" dirty="0">
              <a:solidFill>
                <a:srgbClr val="00B0F0"/>
              </a:solidFill>
            </a:endParaRPr>
          </a:p>
          <a:p>
            <a:r>
              <a:rPr lang="da-DK" sz="1200" dirty="0"/>
              <a:t>(lokaliseret den 24.04.24). 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B5FDB0EB-B6D8-2EEF-6755-A4CE92CDD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763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44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felt 3">
            <a:extLst>
              <a:ext uri="{FF2B5EF4-FFF2-40B4-BE49-F238E27FC236}">
                <a16:creationId xmlns:a16="http://schemas.microsoft.com/office/drawing/2014/main" id="{ED029E7A-E63C-A50E-087B-C6A78B542C26}"/>
              </a:ext>
            </a:extLst>
          </p:cNvPr>
          <p:cNvSpPr txBox="1"/>
          <p:nvPr/>
        </p:nvSpPr>
        <p:spPr>
          <a:xfrm>
            <a:off x="9372603" y="4813500"/>
            <a:ext cx="2819397" cy="193899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</a:t>
            </a:r>
            <a:endParaRPr lang="nb-NO" sz="1200" dirty="0">
              <a:cs typeface="Times New Roman" panose="02020603050405020304" pitchFamily="18" charset="0"/>
            </a:endParaRPr>
          </a:p>
          <a:p>
            <a:r>
              <a:rPr lang="da-DK" sz="1200" dirty="0"/>
              <a:t>Sundhedsstyrelsen (2019e). Demenshåndbog: Metoder til at forstå adfærdsmæssige og psykiske symptomer i praksis. </a:t>
            </a:r>
            <a:r>
              <a:rPr lang="da-DK" sz="1200" u="sng" dirty="0">
                <a:solidFill>
                  <a:srgbClr val="00B0F0"/>
                </a:solidFill>
                <a:hlinkClick r:id="rId2"/>
              </a:rPr>
              <a:t>https://www.sundhedsstyrelsen.dk/-/media/Udgivelser/2020/Metoder-til-at-forstaa-adfaerdsmaessige-og-psykiske-symptomer-i-praksis.ashx</a:t>
            </a:r>
            <a:endParaRPr lang="da-DK" sz="1200" u="sng" dirty="0">
              <a:solidFill>
                <a:srgbClr val="00B0F0"/>
              </a:solidFill>
            </a:endParaRPr>
          </a:p>
          <a:p>
            <a:r>
              <a:rPr lang="da-DK" sz="1200" dirty="0"/>
              <a:t>(lokaliseret den 24.04.24). 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5D338C8A-DA0D-BE61-657D-A9973AFFD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669763" cy="689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7A52261C-55FC-1331-08AE-6ED55F414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287" y="0"/>
            <a:ext cx="8237042" cy="667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671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7CB3963A-ECF4-371B-C203-A91107C69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98" y="0"/>
            <a:ext cx="6650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56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felt 3">
            <a:extLst>
              <a:ext uri="{FF2B5EF4-FFF2-40B4-BE49-F238E27FC236}">
                <a16:creationId xmlns:a16="http://schemas.microsoft.com/office/drawing/2014/main" id="{29CABB05-A156-2BF0-6E20-60CB5E6B574E}"/>
              </a:ext>
            </a:extLst>
          </p:cNvPr>
          <p:cNvSpPr txBox="1"/>
          <p:nvPr/>
        </p:nvSpPr>
        <p:spPr>
          <a:xfrm>
            <a:off x="10093570" y="5473005"/>
            <a:ext cx="2098430" cy="138499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 </a:t>
            </a:r>
          </a:p>
          <a:p>
            <a:r>
              <a:rPr lang="da-DK" sz="1200" dirty="0" err="1"/>
              <a:t>Ljungmann</a:t>
            </a:r>
            <a:r>
              <a:rPr lang="da-DK" sz="1200" dirty="0"/>
              <a:t>, I. (2023a). Med blikket på medarbejderen – perspektivskifte og fagligt sprog. I: T. Risager (red.).</a:t>
            </a:r>
            <a:r>
              <a:rPr lang="da-DK" sz="1200" i="1" dirty="0"/>
              <a:t> Ledelse af demensomsorgen</a:t>
            </a:r>
            <a:r>
              <a:rPr lang="da-DK" sz="1200" dirty="0"/>
              <a:t> Samfundslitteratur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0DD4E898-5400-F2C4-D412-A88F04B48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87" y="0"/>
            <a:ext cx="87576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53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felt 3">
            <a:extLst>
              <a:ext uri="{FF2B5EF4-FFF2-40B4-BE49-F238E27FC236}">
                <a16:creationId xmlns:a16="http://schemas.microsoft.com/office/drawing/2014/main" id="{B86CD346-7FDA-B310-A01E-C3C8D60F39D7}"/>
              </a:ext>
            </a:extLst>
          </p:cNvPr>
          <p:cNvSpPr txBox="1"/>
          <p:nvPr/>
        </p:nvSpPr>
        <p:spPr>
          <a:xfrm>
            <a:off x="8382000" y="5103674"/>
            <a:ext cx="3810000" cy="175432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a-DK" sz="1200" dirty="0"/>
              <a:t>Kilde:</a:t>
            </a:r>
          </a:p>
          <a:p>
            <a:r>
              <a:rPr lang="da-DK" sz="1200" dirty="0"/>
              <a:t>Sundhedsstyrelsen (2020c). Refleksionskort Modeller fra Sundhedsstyrelsens Demensrejsehold. </a:t>
            </a:r>
            <a:r>
              <a:rPr lang="da-DK" sz="1200" dirty="0">
                <a:hlinkClick r:id="rId3"/>
              </a:rPr>
              <a:t>https://sst.dk/-/media/Viden/Demens/Demensrejseholde/Refleksionskort/Introduktion-til-refleksionskort.ashx?sc_lang=da&amp;hash=E827C014C513084C9152FECF6318DB4C</a:t>
            </a:r>
            <a:endParaRPr lang="da-DK" sz="1200" dirty="0"/>
          </a:p>
          <a:p>
            <a:r>
              <a:rPr lang="da-DK" sz="1200" dirty="0"/>
              <a:t>(lokaliseret den 24.04.24).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B7A4A62E-98F8-D157-847E-0D64ABC4C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9864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19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BA6FE295-1104-5553-1383-7CCCED139B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99" y="0"/>
            <a:ext cx="5327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96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41A454A24CD94D89A56E556C3608B9" ma:contentTypeVersion="18" ma:contentTypeDescription="Create a new document." ma:contentTypeScope="" ma:versionID="64cd19fc2d4100dd6deebb54641b3ea2">
  <xsd:schema xmlns:xsd="http://www.w3.org/2001/XMLSchema" xmlns:xs="http://www.w3.org/2001/XMLSchema" xmlns:p="http://schemas.microsoft.com/office/2006/metadata/properties" xmlns:ns2="2f41dfeb-3aaf-4e76-8b01-6295af0a2cf6" xmlns:ns3="9c0b319e-210e-44c2-b090-f7098a947834" targetNamespace="http://schemas.microsoft.com/office/2006/metadata/properties" ma:root="true" ma:fieldsID="973023c70984408a2189226ca910e368" ns2:_="" ns3:_="">
    <xsd:import namespace="2f41dfeb-3aaf-4e76-8b01-6295af0a2cf6"/>
    <xsd:import namespace="9c0b319e-210e-44c2-b090-f7098a9478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1dfeb-3aaf-4e76-8b01-6295af0a2c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f926cf8-d6ec-4170-b97f-a4c1386653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0b319e-210e-44c2-b090-f7098a94783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d193a49-4b97-4627-a2cd-1155a04b664b}" ma:internalName="TaxCatchAll" ma:showField="CatchAllData" ma:web="9c0b319e-210e-44c2-b090-f7098a9478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1dfeb-3aaf-4e76-8b01-6295af0a2cf6">
      <Terms xmlns="http://schemas.microsoft.com/office/infopath/2007/PartnerControls"/>
    </lcf76f155ced4ddcb4097134ff3c332f>
    <TaxCatchAll xmlns="9c0b319e-210e-44c2-b090-f7098a94783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453343-5DCA-42C9-9959-4B3AC90918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1dfeb-3aaf-4e76-8b01-6295af0a2cf6"/>
    <ds:schemaRef ds:uri="9c0b319e-210e-44c2-b090-f7098a9478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6EECB4F-95AE-4D30-8139-5163842D6BB5}">
  <ds:schemaRefs>
    <ds:schemaRef ds:uri="http://schemas.microsoft.com/office/2006/metadata/properties"/>
    <ds:schemaRef ds:uri="http://schemas.microsoft.com/office/infopath/2007/PartnerControls"/>
    <ds:schemaRef ds:uri="2f41dfeb-3aaf-4e76-8b01-6295af0a2cf6"/>
    <ds:schemaRef ds:uri="9c0b319e-210e-44c2-b090-f7098a947834"/>
  </ds:schemaRefs>
</ds:datastoreItem>
</file>

<file path=customXml/itemProps3.xml><?xml version="1.0" encoding="utf-8"?>
<ds:datastoreItem xmlns:ds="http://schemas.openxmlformats.org/officeDocument/2006/customXml" ds:itemID="{B7202EC5-396D-4C34-8D6E-0ECAAD9F01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331</Words>
  <Application>Microsoft Office PowerPoint</Application>
  <PresentationFormat>Widescreen</PresentationFormat>
  <Paragraphs>24</Paragraphs>
  <Slides>19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19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Times New Roman</vt:lpstr>
      <vt:lpstr>Office-tema</vt:lpstr>
      <vt:lpstr>Figurer og tabeller til  Faglig ledelse i ældreplejen Må anvendes i undervisningssammenhænge med kildeangivelse. © Akademisk Forlag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Figurer og tabeller til Idræt i skolen Må anvendes i undervisningssammenhænge med fuld kildeangivelse.</dc:title>
  <dc:creator>Justesen, Anne Dalsgaard DK - LRI</dc:creator>
  <cp:lastModifiedBy>Frederikke Didia Carlsen</cp:lastModifiedBy>
  <cp:revision>2</cp:revision>
  <dcterms:created xsi:type="dcterms:W3CDTF">2024-06-24T10:50:17Z</dcterms:created>
  <dcterms:modified xsi:type="dcterms:W3CDTF">2024-08-14T11:14:28Z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d0b3b83-c0d0-4fe6-b453-f5b9891d7703_Enabled">
    <vt:lpwstr>true</vt:lpwstr>
  </property>
  <property fmtid="{D5CDD505-2E9C-101B-9397-08002B2CF9AE}" pid="3" name="MSIP_Label_dd0b3b83-c0d0-4fe6-b453-f5b9891d7703_SetDate">
    <vt:lpwstr>2024-06-24T11:45:16Z</vt:lpwstr>
  </property>
  <property fmtid="{D5CDD505-2E9C-101B-9397-08002B2CF9AE}" pid="4" name="MSIP_Label_dd0b3b83-c0d0-4fe6-b453-f5b9891d7703_Method">
    <vt:lpwstr>Standard</vt:lpwstr>
  </property>
  <property fmtid="{D5CDD505-2E9C-101B-9397-08002B2CF9AE}" pid="5" name="MSIP_Label_dd0b3b83-c0d0-4fe6-b453-f5b9891d7703_Name">
    <vt:lpwstr>Internal</vt:lpwstr>
  </property>
  <property fmtid="{D5CDD505-2E9C-101B-9397-08002B2CF9AE}" pid="6" name="MSIP_Label_dd0b3b83-c0d0-4fe6-b453-f5b9891d7703_SiteId">
    <vt:lpwstr>d5dfa732-4450-4094-a0f9-50bd719272da</vt:lpwstr>
  </property>
  <property fmtid="{D5CDD505-2E9C-101B-9397-08002B2CF9AE}" pid="7" name="MSIP_Label_dd0b3b83-c0d0-4fe6-b453-f5b9891d7703_ActionId">
    <vt:lpwstr>edd0cfdd-e48f-4a63-96ae-33f1a79aed6b</vt:lpwstr>
  </property>
  <property fmtid="{D5CDD505-2E9C-101B-9397-08002B2CF9AE}" pid="8" name="MSIP_Label_dd0b3b83-c0d0-4fe6-b453-f5b9891d7703_ContentBits">
    <vt:lpwstr>0</vt:lpwstr>
  </property>
  <property fmtid="{D5CDD505-2E9C-101B-9397-08002B2CF9AE}" pid="9" name="ContentTypeId">
    <vt:lpwstr>0x010100CC41A454A24CD94D89A56E556C3608B9</vt:lpwstr>
  </property>
  <property fmtid="{D5CDD505-2E9C-101B-9397-08002B2CF9AE}" pid="10" name="MediaServiceImageTags">
    <vt:lpwstr/>
  </property>
</Properties>
</file>